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75" r:id="rId2"/>
    <p:sldId id="276" r:id="rId3"/>
    <p:sldId id="281" r:id="rId4"/>
    <p:sldId id="282" r:id="rId5"/>
    <p:sldId id="256" r:id="rId6"/>
    <p:sldId id="257" r:id="rId7"/>
    <p:sldId id="258" r:id="rId8"/>
    <p:sldId id="259" r:id="rId9"/>
    <p:sldId id="278" r:id="rId10"/>
    <p:sldId id="261" r:id="rId11"/>
    <p:sldId id="262" r:id="rId12"/>
    <p:sldId id="266" r:id="rId13"/>
    <p:sldId id="269" r:id="rId14"/>
    <p:sldId id="265" r:id="rId15"/>
    <p:sldId id="284" r:id="rId16"/>
    <p:sldId id="283" r:id="rId17"/>
    <p:sldId id="271" r:id="rId18"/>
    <p:sldId id="280" r:id="rId19"/>
    <p:sldId id="272" r:id="rId20"/>
    <p:sldId id="274" r:id="rId21"/>
  </p:sldIdLst>
  <p:sldSz cx="9144000" cy="5143500" type="screen16x9"/>
  <p:notesSz cx="6858000" cy="9144000"/>
  <p:embeddedFontLst>
    <p:embeddedFont>
      <p:font typeface="Assistant Light" panose="020F0302020204030204" pitchFamily="34" charset="0"/>
      <p:regular r:id="rId23"/>
      <p:bold r:id="rId24"/>
    </p:embeddedFont>
    <p:embeddedFont>
      <p:font typeface="Be Vietnam Pro Black" pitchFamily="2" charset="77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Montserrat Black" pitchFamily="2" charset="77"/>
      <p:bold r:id="rId32"/>
      <p:boldItalic r:id="rId33"/>
    </p:embeddedFont>
    <p:embeddedFont>
      <p:font typeface="Nunito Sans" pitchFamily="2" charset="77"/>
      <p:regular r:id="rId34"/>
      <p:bold r:id="rId35"/>
      <p:italic r:id="rId36"/>
      <p:boldItalic r:id="rId37"/>
    </p:embeddedFont>
    <p:embeddedFont>
      <p:font typeface="Nunito Sans ExtraBold" panose="020F0502020204030204" pitchFamily="34" charset="0"/>
      <p:bold r:id="rId38"/>
      <p:italic r:id="rId39"/>
      <p:boldItalic r:id="rId40"/>
    </p:embeddedFont>
    <p:embeddedFont>
      <p:font typeface="Pontano Sans" pitchFamily="2" charset="7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6"/>
  </p:normalViewPr>
  <p:slideViewPr>
    <p:cSldViewPr snapToGrid="0">
      <p:cViewPr varScale="1">
        <p:scale>
          <a:sx n="141" d="100"/>
          <a:sy n="141" d="100"/>
        </p:scale>
        <p:origin x="888" y="17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520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56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90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76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60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03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2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7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5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2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268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28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E7B9-C41C-C667-7040-2D8D76B2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73C35-2207-4464-9A2C-0C2D071E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6462-079D-B03A-73CE-5F8FE559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A8F0-2CF0-4483-9975-E93D93057A3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7BC88-67FA-A0A8-B5E6-19B0C17B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E0BA-FC53-9F83-CB8A-6D95B798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E3CE-F03B-4E3D-A9F9-36455610D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4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59" r:id="rId8"/>
    <p:sldLayoutId id="2147483660" r:id="rId9"/>
    <p:sldLayoutId id="2147483663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8678B0-1D1B-86D4-75DB-258F86FEE970}"/>
              </a:ext>
            </a:extLst>
          </p:cNvPr>
          <p:cNvGrpSpPr/>
          <p:nvPr/>
        </p:nvGrpSpPr>
        <p:grpSpPr>
          <a:xfrm>
            <a:off x="-694853" y="-1095121"/>
            <a:ext cx="2779811" cy="7567205"/>
            <a:chOff x="-1348178" y="-1615803"/>
            <a:chExt cx="3706414" cy="1008960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A063F7-B9E7-3451-0B33-865B9F153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D4693D0-3325-4BB7-F5F7-B40832D66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8084850-DFE2-135C-B2BA-E6BC7D635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F990B1-1931-2B12-E39C-A18A7BADE0B7}"/>
              </a:ext>
            </a:extLst>
          </p:cNvPr>
          <p:cNvGrpSpPr/>
          <p:nvPr/>
        </p:nvGrpSpPr>
        <p:grpSpPr>
          <a:xfrm>
            <a:off x="1833742" y="-1095121"/>
            <a:ext cx="2779811" cy="7567205"/>
            <a:chOff x="-1348178" y="-1615803"/>
            <a:chExt cx="3706414" cy="10089606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3DA4A54-DCC1-71AA-47A2-BC5194FC3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6EF3239-9533-3553-C4D9-DBEC22DDA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332F4BD-FB46-E624-2343-B5749BEA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ACCE-BAA1-B9CF-9D2F-C685C43F8E07}"/>
              </a:ext>
            </a:extLst>
          </p:cNvPr>
          <p:cNvGrpSpPr/>
          <p:nvPr/>
        </p:nvGrpSpPr>
        <p:grpSpPr>
          <a:xfrm>
            <a:off x="4362336" y="-1211853"/>
            <a:ext cx="2779811" cy="7567205"/>
            <a:chOff x="-1348178" y="-1615803"/>
            <a:chExt cx="3706414" cy="10089606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06B2F39-882E-3A49-88F3-E85F0F78B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B3A3953-1E8B-BF88-DB7F-12B36D368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A1402E6-769B-3C54-204C-181241D7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65F8B70-4F34-FB95-660E-50A21353096C}"/>
              </a:ext>
            </a:extLst>
          </p:cNvPr>
          <p:cNvGrpSpPr/>
          <p:nvPr/>
        </p:nvGrpSpPr>
        <p:grpSpPr>
          <a:xfrm>
            <a:off x="6890930" y="-1095121"/>
            <a:ext cx="2779811" cy="7567205"/>
            <a:chOff x="-1348178" y="-1615803"/>
            <a:chExt cx="3706414" cy="10089606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4D9A21E-E22B-B057-7CB8-AB0902D3C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2330147-C589-6F43-0FD9-D23EC0FF3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2EF10C4-9422-2647-AB05-2717B479A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A60E263-693C-2086-3161-199E5F0E07A0}"/>
              </a:ext>
            </a:extLst>
          </p:cNvPr>
          <p:cNvGrpSpPr/>
          <p:nvPr/>
        </p:nvGrpSpPr>
        <p:grpSpPr>
          <a:xfrm>
            <a:off x="551103" y="-234444"/>
            <a:ext cx="2779811" cy="7567205"/>
            <a:chOff x="-1348178" y="-1615803"/>
            <a:chExt cx="3706414" cy="1008960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8B074CF-E349-A5D8-E4F0-2A79D26EA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54278C5-97D7-B2CD-728F-E2C711AE5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7751DF7-3423-5653-5F7A-45AC6974C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1E1F6D-E5D3-0CD6-FA56-94124AD04230}"/>
              </a:ext>
            </a:extLst>
          </p:cNvPr>
          <p:cNvGrpSpPr/>
          <p:nvPr/>
        </p:nvGrpSpPr>
        <p:grpSpPr>
          <a:xfrm>
            <a:off x="5648830" y="-370688"/>
            <a:ext cx="2779811" cy="7567205"/>
            <a:chOff x="-1348178" y="-1615803"/>
            <a:chExt cx="3706414" cy="10089606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C243E17-0AF3-F31E-7F19-078424AE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7AFF85C-A2BD-C9A2-C4A8-5B580E315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F4DFB01-3052-C680-CD70-94F04E166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57D65EC-0734-E68B-7C53-62F27925D04D}"/>
              </a:ext>
            </a:extLst>
          </p:cNvPr>
          <p:cNvGrpSpPr/>
          <p:nvPr/>
        </p:nvGrpSpPr>
        <p:grpSpPr>
          <a:xfrm>
            <a:off x="3186964" y="-234444"/>
            <a:ext cx="2779811" cy="7567205"/>
            <a:chOff x="-1348178" y="-1615803"/>
            <a:chExt cx="3706414" cy="10089606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D331715-9C75-946F-0F36-39F0F9794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01FC9AE-ECD4-04D5-411F-D69268CBE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42DF5D3-609E-A912-F812-2043FC0C4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08B1C95-7F04-11D8-7C80-55599559C755}"/>
              </a:ext>
            </a:extLst>
          </p:cNvPr>
          <p:cNvSpPr/>
          <p:nvPr/>
        </p:nvSpPr>
        <p:spPr>
          <a:xfrm>
            <a:off x="-23995" y="-234443"/>
            <a:ext cx="9191992" cy="5612387"/>
          </a:xfrm>
          <a:custGeom>
            <a:avLst/>
            <a:gdLst/>
            <a:ahLst/>
            <a:cxnLst/>
            <a:rect l="l" t="t" r="r" b="b"/>
            <a:pathLst>
              <a:path w="12255989" h="7483183">
                <a:moveTo>
                  <a:pt x="9322894" y="4767099"/>
                </a:moveTo>
                <a:lnTo>
                  <a:pt x="9322894" y="4954500"/>
                </a:lnTo>
                <a:lnTo>
                  <a:pt x="9512333" y="4954500"/>
                </a:lnTo>
                <a:lnTo>
                  <a:pt x="9512333" y="4767099"/>
                </a:lnTo>
                <a:close/>
                <a:moveTo>
                  <a:pt x="5563803" y="4185023"/>
                </a:moveTo>
                <a:lnTo>
                  <a:pt x="5613770" y="4185023"/>
                </a:lnTo>
                <a:cubicBezTo>
                  <a:pt x="5673446" y="4185049"/>
                  <a:pt x="5718271" y="4198269"/>
                  <a:pt x="5748248" y="4224685"/>
                </a:cubicBezTo>
                <a:cubicBezTo>
                  <a:pt x="5778224" y="4251101"/>
                  <a:pt x="5793223" y="4290559"/>
                  <a:pt x="5793244" y="4343058"/>
                </a:cubicBezTo>
                <a:lnTo>
                  <a:pt x="5793244" y="4345095"/>
                </a:lnTo>
                <a:cubicBezTo>
                  <a:pt x="5793223" y="4397598"/>
                  <a:pt x="5778224" y="4437057"/>
                  <a:pt x="5748248" y="4463472"/>
                </a:cubicBezTo>
                <a:cubicBezTo>
                  <a:pt x="5718271" y="4489888"/>
                  <a:pt x="5673446" y="4503108"/>
                  <a:pt x="5613770" y="4503133"/>
                </a:cubicBezTo>
                <a:lnTo>
                  <a:pt x="5563803" y="4503133"/>
                </a:lnTo>
                <a:lnTo>
                  <a:pt x="5563803" y="4423510"/>
                </a:lnTo>
                <a:lnTo>
                  <a:pt x="5651501" y="4423510"/>
                </a:lnTo>
                <a:lnTo>
                  <a:pt x="5651501" y="4259550"/>
                </a:lnTo>
                <a:lnTo>
                  <a:pt x="5563803" y="4259550"/>
                </a:lnTo>
                <a:close/>
                <a:moveTo>
                  <a:pt x="9391133" y="4182985"/>
                </a:moveTo>
                <a:cubicBezTo>
                  <a:pt x="9435098" y="4182984"/>
                  <a:pt x="9471424" y="4199298"/>
                  <a:pt x="9500112" y="4231924"/>
                </a:cubicBezTo>
                <a:cubicBezTo>
                  <a:pt x="9513881" y="4247239"/>
                  <a:pt x="9524143" y="4264274"/>
                  <a:pt x="9530896" y="4283030"/>
                </a:cubicBezTo>
                <a:cubicBezTo>
                  <a:pt x="9537651" y="4301787"/>
                  <a:pt x="9541018" y="4322136"/>
                  <a:pt x="9540998" y="4344078"/>
                </a:cubicBezTo>
                <a:lnTo>
                  <a:pt x="9540998" y="4346117"/>
                </a:lnTo>
                <a:cubicBezTo>
                  <a:pt x="9540997" y="4368017"/>
                  <a:pt x="9537673" y="4388196"/>
                  <a:pt x="9531024" y="4406654"/>
                </a:cubicBezTo>
                <a:cubicBezTo>
                  <a:pt x="9524375" y="4425113"/>
                  <a:pt x="9514412" y="4441979"/>
                  <a:pt x="9501131" y="4457251"/>
                </a:cubicBezTo>
                <a:cubicBezTo>
                  <a:pt x="9487338" y="4473076"/>
                  <a:pt x="9471382" y="4485013"/>
                  <a:pt x="9453261" y="4493064"/>
                </a:cubicBezTo>
                <a:cubicBezTo>
                  <a:pt x="9435141" y="4501114"/>
                  <a:pt x="9415111" y="4505150"/>
                  <a:pt x="9393170" y="4505171"/>
                </a:cubicBezTo>
                <a:cubicBezTo>
                  <a:pt x="9349209" y="4505171"/>
                  <a:pt x="9312853" y="4488858"/>
                  <a:pt x="9284104" y="4456231"/>
                </a:cubicBezTo>
                <a:cubicBezTo>
                  <a:pt x="9270344" y="4440917"/>
                  <a:pt x="9260094" y="4423881"/>
                  <a:pt x="9253353" y="4405125"/>
                </a:cubicBezTo>
                <a:cubicBezTo>
                  <a:pt x="9246610" y="4386369"/>
                  <a:pt x="9243250" y="4366020"/>
                  <a:pt x="9243271" y="4344078"/>
                </a:cubicBezTo>
                <a:lnTo>
                  <a:pt x="9243271" y="4342039"/>
                </a:lnTo>
                <a:cubicBezTo>
                  <a:pt x="9243271" y="4320139"/>
                  <a:pt x="9246590" y="4299960"/>
                  <a:pt x="9253224" y="4281501"/>
                </a:cubicBezTo>
                <a:cubicBezTo>
                  <a:pt x="9259860" y="4263042"/>
                  <a:pt x="9269813" y="4246177"/>
                  <a:pt x="9283083" y="4230905"/>
                </a:cubicBezTo>
                <a:cubicBezTo>
                  <a:pt x="9296907" y="4215080"/>
                  <a:pt x="9312886" y="4203142"/>
                  <a:pt x="9331021" y="4195092"/>
                </a:cubicBezTo>
                <a:cubicBezTo>
                  <a:pt x="9349156" y="4187042"/>
                  <a:pt x="9369194" y="4183006"/>
                  <a:pt x="9391133" y="4182985"/>
                </a:cubicBezTo>
                <a:close/>
                <a:moveTo>
                  <a:pt x="6466941" y="4182985"/>
                </a:moveTo>
                <a:cubicBezTo>
                  <a:pt x="6488883" y="4182985"/>
                  <a:pt x="6508978" y="4187063"/>
                  <a:pt x="6527225" y="4195219"/>
                </a:cubicBezTo>
                <a:cubicBezTo>
                  <a:pt x="6545471" y="4203376"/>
                  <a:pt x="6561743" y="4215611"/>
                  <a:pt x="6576039" y="4231924"/>
                </a:cubicBezTo>
                <a:cubicBezTo>
                  <a:pt x="6589782" y="4247239"/>
                  <a:pt x="6600021" y="4264274"/>
                  <a:pt x="6606754" y="4283030"/>
                </a:cubicBezTo>
                <a:cubicBezTo>
                  <a:pt x="6613489" y="4301787"/>
                  <a:pt x="6616845" y="4322136"/>
                  <a:pt x="6616823" y="4344078"/>
                </a:cubicBezTo>
                <a:lnTo>
                  <a:pt x="6616823" y="4346117"/>
                </a:lnTo>
                <a:cubicBezTo>
                  <a:pt x="6616823" y="4368017"/>
                  <a:pt x="6613509" y="4388196"/>
                  <a:pt x="6606882" y="4406654"/>
                </a:cubicBezTo>
                <a:cubicBezTo>
                  <a:pt x="6600254" y="4425113"/>
                  <a:pt x="6590313" y="4441979"/>
                  <a:pt x="6577058" y="4457251"/>
                </a:cubicBezTo>
                <a:cubicBezTo>
                  <a:pt x="6563252" y="4473076"/>
                  <a:pt x="6547277" y="4485013"/>
                  <a:pt x="6529137" y="4493064"/>
                </a:cubicBezTo>
                <a:cubicBezTo>
                  <a:pt x="6510996" y="4501114"/>
                  <a:pt x="6490944" y="4505150"/>
                  <a:pt x="6468979" y="4505171"/>
                </a:cubicBezTo>
                <a:cubicBezTo>
                  <a:pt x="6447037" y="4505171"/>
                  <a:pt x="6426942" y="4501093"/>
                  <a:pt x="6408695" y="4492936"/>
                </a:cubicBezTo>
                <a:cubicBezTo>
                  <a:pt x="6390448" y="4484780"/>
                  <a:pt x="6374177" y="4472545"/>
                  <a:pt x="6359881" y="4456231"/>
                </a:cubicBezTo>
                <a:cubicBezTo>
                  <a:pt x="6346137" y="4440917"/>
                  <a:pt x="6335899" y="4423881"/>
                  <a:pt x="6329165" y="4405125"/>
                </a:cubicBezTo>
                <a:cubicBezTo>
                  <a:pt x="6322432" y="4386369"/>
                  <a:pt x="6319076" y="4366020"/>
                  <a:pt x="6319097" y="4344078"/>
                </a:cubicBezTo>
                <a:lnTo>
                  <a:pt x="6319097" y="4342039"/>
                </a:lnTo>
                <a:cubicBezTo>
                  <a:pt x="6319097" y="4320139"/>
                  <a:pt x="6322410" y="4299960"/>
                  <a:pt x="6329038" y="4281501"/>
                </a:cubicBezTo>
                <a:cubicBezTo>
                  <a:pt x="6335666" y="4263042"/>
                  <a:pt x="6345607" y="4246177"/>
                  <a:pt x="6358862" y="4230905"/>
                </a:cubicBezTo>
                <a:cubicBezTo>
                  <a:pt x="6372668" y="4215080"/>
                  <a:pt x="6388643" y="4203142"/>
                  <a:pt x="6406784" y="4195092"/>
                </a:cubicBezTo>
                <a:cubicBezTo>
                  <a:pt x="6424924" y="4187042"/>
                  <a:pt x="6444976" y="4183006"/>
                  <a:pt x="6466941" y="4182985"/>
                </a:cubicBezTo>
                <a:close/>
                <a:moveTo>
                  <a:pt x="3009366" y="4182985"/>
                </a:moveTo>
                <a:cubicBezTo>
                  <a:pt x="3031309" y="4182985"/>
                  <a:pt x="3051404" y="4187063"/>
                  <a:pt x="3069651" y="4195219"/>
                </a:cubicBezTo>
                <a:cubicBezTo>
                  <a:pt x="3087897" y="4203376"/>
                  <a:pt x="3104168" y="4215611"/>
                  <a:pt x="3118465" y="4231924"/>
                </a:cubicBezTo>
                <a:cubicBezTo>
                  <a:pt x="3132208" y="4247239"/>
                  <a:pt x="3142447" y="4264274"/>
                  <a:pt x="3149180" y="4283030"/>
                </a:cubicBezTo>
                <a:cubicBezTo>
                  <a:pt x="3155914" y="4301787"/>
                  <a:pt x="3159270" y="4322136"/>
                  <a:pt x="3159249" y="4344078"/>
                </a:cubicBezTo>
                <a:lnTo>
                  <a:pt x="3159249" y="4346117"/>
                </a:lnTo>
                <a:cubicBezTo>
                  <a:pt x="3159249" y="4368017"/>
                  <a:pt x="3155935" y="4388196"/>
                  <a:pt x="3149307" y="4406654"/>
                </a:cubicBezTo>
                <a:cubicBezTo>
                  <a:pt x="3142680" y="4425113"/>
                  <a:pt x="3132739" y="4441979"/>
                  <a:pt x="3119484" y="4457251"/>
                </a:cubicBezTo>
                <a:cubicBezTo>
                  <a:pt x="3105677" y="4473076"/>
                  <a:pt x="3089703" y="4485013"/>
                  <a:pt x="3071562" y="4493064"/>
                </a:cubicBezTo>
                <a:cubicBezTo>
                  <a:pt x="3053422" y="4501114"/>
                  <a:pt x="3033370" y="4505150"/>
                  <a:pt x="3011405" y="4505171"/>
                </a:cubicBezTo>
                <a:cubicBezTo>
                  <a:pt x="2989462" y="4505171"/>
                  <a:pt x="2969368" y="4501093"/>
                  <a:pt x="2951121" y="4492936"/>
                </a:cubicBezTo>
                <a:cubicBezTo>
                  <a:pt x="2932874" y="4484780"/>
                  <a:pt x="2916603" y="4472545"/>
                  <a:pt x="2902307" y="4456231"/>
                </a:cubicBezTo>
                <a:cubicBezTo>
                  <a:pt x="2888563" y="4440917"/>
                  <a:pt x="2878325" y="4423881"/>
                  <a:pt x="2871591" y="4405125"/>
                </a:cubicBezTo>
                <a:cubicBezTo>
                  <a:pt x="2864858" y="4386369"/>
                  <a:pt x="2861501" y="4366020"/>
                  <a:pt x="2861523" y="4344078"/>
                </a:cubicBezTo>
                <a:lnTo>
                  <a:pt x="2861523" y="4342039"/>
                </a:lnTo>
                <a:cubicBezTo>
                  <a:pt x="2861523" y="4320139"/>
                  <a:pt x="2864836" y="4299960"/>
                  <a:pt x="2871464" y="4281501"/>
                </a:cubicBezTo>
                <a:cubicBezTo>
                  <a:pt x="2878091" y="4263042"/>
                  <a:pt x="2888032" y="4246177"/>
                  <a:pt x="2901287" y="4230905"/>
                </a:cubicBezTo>
                <a:cubicBezTo>
                  <a:pt x="2915095" y="4215080"/>
                  <a:pt x="2931069" y="4203142"/>
                  <a:pt x="2949209" y="4195092"/>
                </a:cubicBezTo>
                <a:cubicBezTo>
                  <a:pt x="2967349" y="4187042"/>
                  <a:pt x="2987402" y="4183006"/>
                  <a:pt x="3009366" y="4182985"/>
                </a:cubicBezTo>
                <a:close/>
                <a:moveTo>
                  <a:pt x="9895480" y="3987430"/>
                </a:moveTo>
                <a:lnTo>
                  <a:pt x="9895480" y="4700853"/>
                </a:lnTo>
                <a:lnTo>
                  <a:pt x="10131801" y="4700853"/>
                </a:lnTo>
                <a:lnTo>
                  <a:pt x="10131801" y="4371659"/>
                </a:lnTo>
                <a:lnTo>
                  <a:pt x="10396902" y="4700853"/>
                </a:lnTo>
                <a:lnTo>
                  <a:pt x="10608776" y="4700853"/>
                </a:lnTo>
                <a:lnTo>
                  <a:pt x="10608776" y="3987430"/>
                </a:lnTo>
                <a:lnTo>
                  <a:pt x="10372454" y="3987430"/>
                </a:lnTo>
                <a:lnTo>
                  <a:pt x="10372454" y="4302356"/>
                </a:lnTo>
                <a:lnTo>
                  <a:pt x="10118560" y="3987430"/>
                </a:lnTo>
                <a:close/>
                <a:moveTo>
                  <a:pt x="8089141" y="3987430"/>
                </a:moveTo>
                <a:lnTo>
                  <a:pt x="8089141" y="4380832"/>
                </a:lnTo>
                <a:cubicBezTo>
                  <a:pt x="8089160" y="4492379"/>
                  <a:pt x="8118408" y="4575965"/>
                  <a:pt x="8176886" y="4631590"/>
                </a:cubicBezTo>
                <a:cubicBezTo>
                  <a:pt x="8235365" y="4687215"/>
                  <a:pt x="8322960" y="4715017"/>
                  <a:pt x="8439672" y="4714994"/>
                </a:cubicBezTo>
                <a:cubicBezTo>
                  <a:pt x="8676100" y="4715007"/>
                  <a:pt x="8794304" y="4601921"/>
                  <a:pt x="8794282" y="4375736"/>
                </a:cubicBezTo>
                <a:lnTo>
                  <a:pt x="8794282" y="4193176"/>
                </a:lnTo>
                <a:cubicBezTo>
                  <a:pt x="8819839" y="4190588"/>
                  <a:pt x="8842246" y="4186089"/>
                  <a:pt x="8861502" y="4179681"/>
                </a:cubicBezTo>
                <a:cubicBezTo>
                  <a:pt x="8880758" y="4173272"/>
                  <a:pt x="8896759" y="4165209"/>
                  <a:pt x="8909504" y="4155490"/>
                </a:cubicBezTo>
                <a:cubicBezTo>
                  <a:pt x="8927342" y="4141760"/>
                  <a:pt x="8940790" y="4120940"/>
                  <a:pt x="8949848" y="4093030"/>
                </a:cubicBezTo>
                <a:cubicBezTo>
                  <a:pt x="8958904" y="4065119"/>
                  <a:pt x="8963444" y="4030259"/>
                  <a:pt x="8963465" y="3988450"/>
                </a:cubicBezTo>
                <a:lnTo>
                  <a:pt x="8837216" y="3988450"/>
                </a:lnTo>
                <a:cubicBezTo>
                  <a:pt x="8840276" y="4045693"/>
                  <a:pt x="8825964" y="4082044"/>
                  <a:pt x="8794282" y="4097501"/>
                </a:cubicBezTo>
                <a:lnTo>
                  <a:pt x="8794282" y="3987430"/>
                </a:lnTo>
                <a:lnTo>
                  <a:pt x="8551846" y="3987430"/>
                </a:lnTo>
                <a:lnTo>
                  <a:pt x="8551846" y="4382870"/>
                </a:lnTo>
                <a:cubicBezTo>
                  <a:pt x="8551846" y="4463555"/>
                  <a:pt x="8515134" y="4503982"/>
                  <a:pt x="8441712" y="4504152"/>
                </a:cubicBezTo>
                <a:cubicBezTo>
                  <a:pt x="8368288" y="4504322"/>
                  <a:pt x="8331577" y="4462196"/>
                  <a:pt x="8331577" y="4377774"/>
                </a:cubicBezTo>
                <a:lnTo>
                  <a:pt x="8331577" y="3987430"/>
                </a:lnTo>
                <a:close/>
                <a:moveTo>
                  <a:pt x="7381938" y="3987430"/>
                </a:moveTo>
                <a:lnTo>
                  <a:pt x="7381938" y="4189100"/>
                </a:lnTo>
                <a:lnTo>
                  <a:pt x="7591888" y="4189100"/>
                </a:lnTo>
                <a:lnTo>
                  <a:pt x="7591888" y="4700725"/>
                </a:lnTo>
                <a:lnTo>
                  <a:pt x="7830247" y="4700725"/>
                </a:lnTo>
                <a:lnTo>
                  <a:pt x="7830247" y="4189100"/>
                </a:lnTo>
                <a:lnTo>
                  <a:pt x="8040197" y="4189100"/>
                </a:lnTo>
                <a:lnTo>
                  <a:pt x="8040197" y="3987430"/>
                </a:lnTo>
                <a:close/>
                <a:moveTo>
                  <a:pt x="6925720" y="3987430"/>
                </a:moveTo>
                <a:lnTo>
                  <a:pt x="6925720" y="4700853"/>
                </a:lnTo>
                <a:lnTo>
                  <a:pt x="7164079" y="4700853"/>
                </a:lnTo>
                <a:lnTo>
                  <a:pt x="7164079" y="3987430"/>
                </a:lnTo>
                <a:close/>
                <a:moveTo>
                  <a:pt x="5335635" y="3987430"/>
                </a:moveTo>
                <a:lnTo>
                  <a:pt x="5335635" y="4255474"/>
                </a:lnTo>
                <a:lnTo>
                  <a:pt x="5249005" y="4255474"/>
                </a:lnTo>
                <a:lnTo>
                  <a:pt x="5249005" y="4427587"/>
                </a:lnTo>
                <a:lnTo>
                  <a:pt x="5335635" y="4427587"/>
                </a:lnTo>
                <a:lnTo>
                  <a:pt x="5335635" y="4700725"/>
                </a:lnTo>
                <a:lnTo>
                  <a:pt x="5600514" y="4700725"/>
                </a:lnTo>
                <a:cubicBezTo>
                  <a:pt x="5670407" y="4700725"/>
                  <a:pt x="5732513" y="4692323"/>
                  <a:pt x="5786830" y="4675517"/>
                </a:cubicBezTo>
                <a:cubicBezTo>
                  <a:pt x="5841147" y="4658711"/>
                  <a:pt x="5887426" y="4633503"/>
                  <a:pt x="5925666" y="4599892"/>
                </a:cubicBezTo>
                <a:cubicBezTo>
                  <a:pt x="5997820" y="4535692"/>
                  <a:pt x="6033811" y="4449063"/>
                  <a:pt x="6033642" y="4340003"/>
                </a:cubicBezTo>
                <a:lnTo>
                  <a:pt x="6033642" y="4337966"/>
                </a:lnTo>
                <a:cubicBezTo>
                  <a:pt x="6033620" y="4283973"/>
                  <a:pt x="6024750" y="4235770"/>
                  <a:pt x="6007030" y="4193359"/>
                </a:cubicBezTo>
                <a:cubicBezTo>
                  <a:pt x="5989309" y="4150947"/>
                  <a:pt x="5962868" y="4114218"/>
                  <a:pt x="5927704" y="4083171"/>
                </a:cubicBezTo>
                <a:cubicBezTo>
                  <a:pt x="5890545" y="4051109"/>
                  <a:pt x="5845414" y="4027131"/>
                  <a:pt x="5792309" y="4011238"/>
                </a:cubicBezTo>
                <a:cubicBezTo>
                  <a:pt x="5739204" y="3995345"/>
                  <a:pt x="5677991" y="3987409"/>
                  <a:pt x="5608672" y="3987430"/>
                </a:cubicBezTo>
                <a:close/>
                <a:moveTo>
                  <a:pt x="3513732" y="3987430"/>
                </a:moveTo>
                <a:lnTo>
                  <a:pt x="3513732" y="4700853"/>
                </a:lnTo>
                <a:lnTo>
                  <a:pt x="3750052" y="4700853"/>
                </a:lnTo>
                <a:lnTo>
                  <a:pt x="3750052" y="4371659"/>
                </a:lnTo>
                <a:lnTo>
                  <a:pt x="4015152" y="4700853"/>
                </a:lnTo>
                <a:lnTo>
                  <a:pt x="4227026" y="4700853"/>
                </a:lnTo>
                <a:lnTo>
                  <a:pt x="4227026" y="3987430"/>
                </a:lnTo>
                <a:lnTo>
                  <a:pt x="3990705" y="3987430"/>
                </a:lnTo>
                <a:lnTo>
                  <a:pt x="3990705" y="4302356"/>
                </a:lnTo>
                <a:lnTo>
                  <a:pt x="3736811" y="3987430"/>
                </a:lnTo>
                <a:close/>
                <a:moveTo>
                  <a:pt x="1707391" y="3987430"/>
                </a:moveTo>
                <a:lnTo>
                  <a:pt x="1707391" y="4380832"/>
                </a:lnTo>
                <a:cubicBezTo>
                  <a:pt x="1707410" y="4492379"/>
                  <a:pt x="1736659" y="4575965"/>
                  <a:pt x="1795137" y="4631590"/>
                </a:cubicBezTo>
                <a:cubicBezTo>
                  <a:pt x="1853615" y="4687215"/>
                  <a:pt x="1941210" y="4715017"/>
                  <a:pt x="2057923" y="4714994"/>
                </a:cubicBezTo>
                <a:cubicBezTo>
                  <a:pt x="2294351" y="4715007"/>
                  <a:pt x="2412554" y="4601921"/>
                  <a:pt x="2412533" y="4375736"/>
                </a:cubicBezTo>
                <a:lnTo>
                  <a:pt x="2412533" y="4193176"/>
                </a:lnTo>
                <a:cubicBezTo>
                  <a:pt x="2438089" y="4190588"/>
                  <a:pt x="2460497" y="4186089"/>
                  <a:pt x="2479753" y="4179681"/>
                </a:cubicBezTo>
                <a:cubicBezTo>
                  <a:pt x="2499009" y="4173272"/>
                  <a:pt x="2515010" y="4165209"/>
                  <a:pt x="2527755" y="4155490"/>
                </a:cubicBezTo>
                <a:cubicBezTo>
                  <a:pt x="2545593" y="4141760"/>
                  <a:pt x="2559041" y="4120940"/>
                  <a:pt x="2568098" y="4093030"/>
                </a:cubicBezTo>
                <a:cubicBezTo>
                  <a:pt x="2577155" y="4065119"/>
                  <a:pt x="2581695" y="4030259"/>
                  <a:pt x="2581716" y="3988450"/>
                </a:cubicBezTo>
                <a:lnTo>
                  <a:pt x="2455465" y="3988450"/>
                </a:lnTo>
                <a:cubicBezTo>
                  <a:pt x="2458526" y="4045693"/>
                  <a:pt x="2444216" y="4082044"/>
                  <a:pt x="2412533" y="4097501"/>
                </a:cubicBezTo>
                <a:lnTo>
                  <a:pt x="2412533" y="3987430"/>
                </a:lnTo>
                <a:lnTo>
                  <a:pt x="2170097" y="3987430"/>
                </a:lnTo>
                <a:lnTo>
                  <a:pt x="2170097" y="4382870"/>
                </a:lnTo>
                <a:cubicBezTo>
                  <a:pt x="2170097" y="4463555"/>
                  <a:pt x="2133386" y="4503982"/>
                  <a:pt x="2059962" y="4504152"/>
                </a:cubicBezTo>
                <a:cubicBezTo>
                  <a:pt x="1986539" y="4504322"/>
                  <a:pt x="1949827" y="4462196"/>
                  <a:pt x="1949827" y="4377774"/>
                </a:cubicBezTo>
                <a:lnTo>
                  <a:pt x="1949827" y="3987430"/>
                </a:lnTo>
                <a:close/>
                <a:moveTo>
                  <a:pt x="932456" y="3987430"/>
                </a:moveTo>
                <a:lnTo>
                  <a:pt x="932456" y="4700725"/>
                </a:lnTo>
                <a:lnTo>
                  <a:pt x="1170816" y="4700725"/>
                </a:lnTo>
                <a:lnTo>
                  <a:pt x="1170816" y="4444913"/>
                </a:lnTo>
                <a:lnTo>
                  <a:pt x="1389047" y="4444913"/>
                </a:lnTo>
                <a:lnTo>
                  <a:pt x="1389047" y="4700725"/>
                </a:lnTo>
                <a:lnTo>
                  <a:pt x="1627406" y="4700725"/>
                </a:lnTo>
                <a:lnTo>
                  <a:pt x="1627406" y="3987430"/>
                </a:lnTo>
                <a:lnTo>
                  <a:pt x="1389047" y="3987430"/>
                </a:lnTo>
                <a:lnTo>
                  <a:pt x="1389047" y="4239167"/>
                </a:lnTo>
                <a:lnTo>
                  <a:pt x="1170816" y="4239167"/>
                </a:lnTo>
                <a:lnTo>
                  <a:pt x="1170816" y="3987430"/>
                </a:lnTo>
                <a:close/>
                <a:moveTo>
                  <a:pt x="11015475" y="3972143"/>
                </a:moveTo>
                <a:cubicBezTo>
                  <a:pt x="10902295" y="3972312"/>
                  <a:pt x="10808528" y="4007622"/>
                  <a:pt x="10734173" y="4078071"/>
                </a:cubicBezTo>
                <a:cubicBezTo>
                  <a:pt x="10659643" y="4148377"/>
                  <a:pt x="10622294" y="4237049"/>
                  <a:pt x="10622124" y="4344088"/>
                </a:cubicBezTo>
                <a:lnTo>
                  <a:pt x="10622124" y="4346124"/>
                </a:lnTo>
                <a:cubicBezTo>
                  <a:pt x="10622103" y="4400594"/>
                  <a:pt x="10631822" y="4450109"/>
                  <a:pt x="10651283" y="4494669"/>
                </a:cubicBezTo>
                <a:cubicBezTo>
                  <a:pt x="10670742" y="4539229"/>
                  <a:pt x="10700070" y="4579059"/>
                  <a:pt x="10739266" y="4614161"/>
                </a:cubicBezTo>
                <a:cubicBezTo>
                  <a:pt x="10814811" y="4682232"/>
                  <a:pt x="10909260" y="4716183"/>
                  <a:pt x="11022612" y="4716013"/>
                </a:cubicBezTo>
                <a:cubicBezTo>
                  <a:pt x="11144927" y="4716013"/>
                  <a:pt x="11249875" y="4680365"/>
                  <a:pt x="11337457" y="4609068"/>
                </a:cubicBezTo>
                <a:lnTo>
                  <a:pt x="11337457" y="4278914"/>
                </a:lnTo>
                <a:lnTo>
                  <a:pt x="10992022" y="4278914"/>
                </a:lnTo>
                <a:lnTo>
                  <a:pt x="10992022" y="4431663"/>
                </a:lnTo>
                <a:lnTo>
                  <a:pt x="11114385" y="4431663"/>
                </a:lnTo>
                <a:lnTo>
                  <a:pt x="11114385" y="4503109"/>
                </a:lnTo>
                <a:cubicBezTo>
                  <a:pt x="11104677" y="4508702"/>
                  <a:pt x="11092993" y="4512827"/>
                  <a:pt x="11079333" y="4515485"/>
                </a:cubicBezTo>
                <a:cubicBezTo>
                  <a:pt x="11065674" y="4518143"/>
                  <a:pt x="11050165" y="4519461"/>
                  <a:pt x="11032809" y="4519440"/>
                </a:cubicBezTo>
                <a:cubicBezTo>
                  <a:pt x="11007827" y="4519461"/>
                  <a:pt x="10985139" y="4515591"/>
                  <a:pt x="10964746" y="4507830"/>
                </a:cubicBezTo>
                <a:cubicBezTo>
                  <a:pt x="10944352" y="4500069"/>
                  <a:pt x="10926252" y="4488289"/>
                  <a:pt x="10910447" y="4472490"/>
                </a:cubicBezTo>
                <a:cubicBezTo>
                  <a:pt x="10894620" y="4456628"/>
                  <a:pt x="10882682" y="4438358"/>
                  <a:pt x="10874631" y="4417681"/>
                </a:cubicBezTo>
                <a:cubicBezTo>
                  <a:pt x="10866579" y="4397004"/>
                  <a:pt x="10862543" y="4374170"/>
                  <a:pt x="10862521" y="4349179"/>
                </a:cubicBezTo>
                <a:lnTo>
                  <a:pt x="10862521" y="4347143"/>
                </a:lnTo>
                <a:cubicBezTo>
                  <a:pt x="10862542" y="4323169"/>
                  <a:pt x="10866324" y="4301096"/>
                  <a:pt x="10873865" y="4280922"/>
                </a:cubicBezTo>
                <a:cubicBezTo>
                  <a:pt x="10881407" y="4260747"/>
                  <a:pt x="10892581" y="4242730"/>
                  <a:pt x="10907388" y="4226870"/>
                </a:cubicBezTo>
                <a:cubicBezTo>
                  <a:pt x="10922704" y="4211031"/>
                  <a:pt x="10939996" y="4199083"/>
                  <a:pt x="10959265" y="4191026"/>
                </a:cubicBezTo>
                <a:cubicBezTo>
                  <a:pt x="10978532" y="4182968"/>
                  <a:pt x="10999648" y="4178929"/>
                  <a:pt x="11022612" y="4178908"/>
                </a:cubicBezTo>
                <a:cubicBezTo>
                  <a:pt x="11050676" y="4178887"/>
                  <a:pt x="11077904" y="4184032"/>
                  <a:pt x="11104300" y="4194342"/>
                </a:cubicBezTo>
                <a:cubicBezTo>
                  <a:pt x="11130695" y="4204653"/>
                  <a:pt x="11156126" y="4220258"/>
                  <a:pt x="11180594" y="4241157"/>
                </a:cubicBezTo>
                <a:lnTo>
                  <a:pt x="11314030" y="4080108"/>
                </a:lnTo>
                <a:cubicBezTo>
                  <a:pt x="11272759" y="4043971"/>
                  <a:pt x="11227214" y="4016937"/>
                  <a:pt x="11177398" y="3999006"/>
                </a:cubicBezTo>
                <a:cubicBezTo>
                  <a:pt x="11127581" y="3981076"/>
                  <a:pt x="11073607" y="3972121"/>
                  <a:pt x="11015475" y="3972143"/>
                </a:cubicBezTo>
                <a:close/>
                <a:moveTo>
                  <a:pt x="9393170" y="3972143"/>
                </a:moveTo>
                <a:cubicBezTo>
                  <a:pt x="9338614" y="3972122"/>
                  <a:pt x="9288198" y="3981077"/>
                  <a:pt x="9241923" y="3999008"/>
                </a:cubicBezTo>
                <a:cubicBezTo>
                  <a:pt x="9195648" y="4016939"/>
                  <a:pt x="9153655" y="4043973"/>
                  <a:pt x="9115942" y="4080111"/>
                </a:cubicBezTo>
                <a:cubicBezTo>
                  <a:pt x="9040563" y="4152260"/>
                  <a:pt x="9002874" y="4240249"/>
                  <a:pt x="9002874" y="4344078"/>
                </a:cubicBezTo>
                <a:lnTo>
                  <a:pt x="9002874" y="4346117"/>
                </a:lnTo>
                <a:cubicBezTo>
                  <a:pt x="9003044" y="4450115"/>
                  <a:pt x="9040393" y="4537765"/>
                  <a:pt x="9114923" y="4609065"/>
                </a:cubicBezTo>
                <a:cubicBezTo>
                  <a:pt x="9152147" y="4644714"/>
                  <a:pt x="9193844" y="4671451"/>
                  <a:pt x="9240012" y="4689276"/>
                </a:cubicBezTo>
                <a:cubicBezTo>
                  <a:pt x="9286180" y="4707101"/>
                  <a:pt x="9336553" y="4716013"/>
                  <a:pt x="9391133" y="4716013"/>
                </a:cubicBezTo>
                <a:cubicBezTo>
                  <a:pt x="9500161" y="4716183"/>
                  <a:pt x="9592899" y="4680194"/>
                  <a:pt x="9669345" y="4608046"/>
                </a:cubicBezTo>
                <a:cubicBezTo>
                  <a:pt x="9706547" y="4571909"/>
                  <a:pt x="9734516" y="4531874"/>
                  <a:pt x="9753256" y="4487942"/>
                </a:cubicBezTo>
                <a:cubicBezTo>
                  <a:pt x="9771995" y="4444010"/>
                  <a:pt x="9781375" y="4396055"/>
                  <a:pt x="9781396" y="4344078"/>
                </a:cubicBezTo>
                <a:lnTo>
                  <a:pt x="9781396" y="4342039"/>
                </a:lnTo>
                <a:cubicBezTo>
                  <a:pt x="9781400" y="4311473"/>
                  <a:pt x="9778148" y="4282233"/>
                  <a:pt x="9771641" y="4254319"/>
                </a:cubicBezTo>
                <a:cubicBezTo>
                  <a:pt x="9765135" y="4226404"/>
                  <a:pt x="9755507" y="4199951"/>
                  <a:pt x="9742758" y="4174959"/>
                </a:cubicBezTo>
                <a:cubicBezTo>
                  <a:pt x="9749397" y="4172368"/>
                  <a:pt x="9755718" y="4169396"/>
                  <a:pt x="9761721" y="4166041"/>
                </a:cubicBezTo>
                <a:cubicBezTo>
                  <a:pt x="9767723" y="4162686"/>
                  <a:pt x="9773281" y="4159204"/>
                  <a:pt x="9778393" y="4155594"/>
                </a:cubicBezTo>
                <a:cubicBezTo>
                  <a:pt x="9814198" y="4127907"/>
                  <a:pt x="9832185" y="4072192"/>
                  <a:pt x="9832355" y="3988450"/>
                </a:cubicBezTo>
                <a:lnTo>
                  <a:pt x="9706104" y="3988450"/>
                </a:lnTo>
                <a:cubicBezTo>
                  <a:pt x="9707122" y="4011423"/>
                  <a:pt x="9705338" y="4031212"/>
                  <a:pt x="9700749" y="4047816"/>
                </a:cubicBezTo>
                <a:cubicBezTo>
                  <a:pt x="9696160" y="4064421"/>
                  <a:pt x="9688766" y="4077585"/>
                  <a:pt x="9678569" y="4087310"/>
                </a:cubicBezTo>
                <a:cubicBezTo>
                  <a:pt x="9677082" y="4085823"/>
                  <a:pt x="9675721" y="4084464"/>
                  <a:pt x="9674489" y="4083233"/>
                </a:cubicBezTo>
                <a:cubicBezTo>
                  <a:pt x="9673257" y="4082001"/>
                  <a:pt x="9671897" y="4080642"/>
                  <a:pt x="9670409" y="4079156"/>
                </a:cubicBezTo>
                <a:cubicBezTo>
                  <a:pt x="9632671" y="4043476"/>
                  <a:pt x="9590659" y="4016720"/>
                  <a:pt x="9544373" y="3998888"/>
                </a:cubicBezTo>
                <a:cubicBezTo>
                  <a:pt x="9498087" y="3981057"/>
                  <a:pt x="9447686" y="3972142"/>
                  <a:pt x="9393170" y="3972143"/>
                </a:cubicBezTo>
                <a:close/>
                <a:moveTo>
                  <a:pt x="6468979" y="3972143"/>
                </a:moveTo>
                <a:cubicBezTo>
                  <a:pt x="6359715" y="3971973"/>
                  <a:pt x="6267311" y="4007963"/>
                  <a:pt x="6191767" y="4080111"/>
                </a:cubicBezTo>
                <a:cubicBezTo>
                  <a:pt x="6116388" y="4152260"/>
                  <a:pt x="6078699" y="4240249"/>
                  <a:pt x="6078699" y="4344078"/>
                </a:cubicBezTo>
                <a:lnTo>
                  <a:pt x="6078699" y="4346117"/>
                </a:lnTo>
                <a:cubicBezTo>
                  <a:pt x="6078868" y="4450115"/>
                  <a:pt x="6116219" y="4537765"/>
                  <a:pt x="6190748" y="4609065"/>
                </a:cubicBezTo>
                <a:cubicBezTo>
                  <a:pt x="6227970" y="4644714"/>
                  <a:pt x="6269660" y="4671451"/>
                  <a:pt x="6315818" y="4689276"/>
                </a:cubicBezTo>
                <a:cubicBezTo>
                  <a:pt x="6361975" y="4707101"/>
                  <a:pt x="6412349" y="4716013"/>
                  <a:pt x="6466941" y="4716013"/>
                </a:cubicBezTo>
                <a:cubicBezTo>
                  <a:pt x="6576034" y="4716183"/>
                  <a:pt x="6668778" y="4680194"/>
                  <a:pt x="6745171" y="4608046"/>
                </a:cubicBezTo>
                <a:cubicBezTo>
                  <a:pt x="6782372" y="4571909"/>
                  <a:pt x="6810342" y="4531874"/>
                  <a:pt x="6829081" y="4487942"/>
                </a:cubicBezTo>
                <a:cubicBezTo>
                  <a:pt x="6847820" y="4444010"/>
                  <a:pt x="6857200" y="4396055"/>
                  <a:pt x="6857221" y="4344078"/>
                </a:cubicBezTo>
                <a:lnTo>
                  <a:pt x="6857221" y="4342039"/>
                </a:lnTo>
                <a:cubicBezTo>
                  <a:pt x="6857391" y="4238041"/>
                  <a:pt x="6820380" y="4150392"/>
                  <a:pt x="6746189" y="4079092"/>
                </a:cubicBezTo>
                <a:cubicBezTo>
                  <a:pt x="6670646" y="4007793"/>
                  <a:pt x="6578243" y="3972143"/>
                  <a:pt x="6468979" y="3972143"/>
                </a:cubicBezTo>
                <a:close/>
                <a:moveTo>
                  <a:pt x="4633725" y="3972143"/>
                </a:moveTo>
                <a:cubicBezTo>
                  <a:pt x="4520545" y="3972312"/>
                  <a:pt x="4426778" y="4007622"/>
                  <a:pt x="4352424" y="4078071"/>
                </a:cubicBezTo>
                <a:cubicBezTo>
                  <a:pt x="4277894" y="4148377"/>
                  <a:pt x="4240544" y="4237049"/>
                  <a:pt x="4240374" y="4344088"/>
                </a:cubicBezTo>
                <a:lnTo>
                  <a:pt x="4240374" y="4346124"/>
                </a:lnTo>
                <a:cubicBezTo>
                  <a:pt x="4240353" y="4400594"/>
                  <a:pt x="4250072" y="4450109"/>
                  <a:pt x="4269533" y="4494669"/>
                </a:cubicBezTo>
                <a:cubicBezTo>
                  <a:pt x="4288994" y="4539229"/>
                  <a:pt x="4318321" y="4579059"/>
                  <a:pt x="4357517" y="4614161"/>
                </a:cubicBezTo>
                <a:cubicBezTo>
                  <a:pt x="4433062" y="4682232"/>
                  <a:pt x="4527511" y="4716183"/>
                  <a:pt x="4640863" y="4716013"/>
                </a:cubicBezTo>
                <a:cubicBezTo>
                  <a:pt x="4763178" y="4716013"/>
                  <a:pt x="4868125" y="4680365"/>
                  <a:pt x="4955708" y="4609068"/>
                </a:cubicBezTo>
                <a:lnTo>
                  <a:pt x="4955708" y="4278914"/>
                </a:lnTo>
                <a:lnTo>
                  <a:pt x="4610273" y="4278914"/>
                </a:lnTo>
                <a:lnTo>
                  <a:pt x="4610273" y="4431663"/>
                </a:lnTo>
                <a:lnTo>
                  <a:pt x="4732636" y="4431663"/>
                </a:lnTo>
                <a:lnTo>
                  <a:pt x="4732636" y="4503109"/>
                </a:lnTo>
                <a:cubicBezTo>
                  <a:pt x="4722927" y="4508702"/>
                  <a:pt x="4711244" y="4512827"/>
                  <a:pt x="4697584" y="4515485"/>
                </a:cubicBezTo>
                <a:cubicBezTo>
                  <a:pt x="4683924" y="4518143"/>
                  <a:pt x="4668416" y="4519461"/>
                  <a:pt x="4651060" y="4519440"/>
                </a:cubicBezTo>
                <a:cubicBezTo>
                  <a:pt x="4626078" y="4519461"/>
                  <a:pt x="4603390" y="4515591"/>
                  <a:pt x="4582996" y="4507830"/>
                </a:cubicBezTo>
                <a:cubicBezTo>
                  <a:pt x="4562602" y="4500069"/>
                  <a:pt x="4544503" y="4488289"/>
                  <a:pt x="4528698" y="4472490"/>
                </a:cubicBezTo>
                <a:cubicBezTo>
                  <a:pt x="4512871" y="4456628"/>
                  <a:pt x="4500932" y="4438358"/>
                  <a:pt x="4492881" y="4417681"/>
                </a:cubicBezTo>
                <a:cubicBezTo>
                  <a:pt x="4484830" y="4397004"/>
                  <a:pt x="4480793" y="4374170"/>
                  <a:pt x="4480772" y="4349179"/>
                </a:cubicBezTo>
                <a:lnTo>
                  <a:pt x="4480772" y="4347143"/>
                </a:lnTo>
                <a:cubicBezTo>
                  <a:pt x="4480793" y="4323169"/>
                  <a:pt x="4484574" y="4301096"/>
                  <a:pt x="4492116" y="4280922"/>
                </a:cubicBezTo>
                <a:cubicBezTo>
                  <a:pt x="4499658" y="4260747"/>
                  <a:pt x="4510832" y="4242730"/>
                  <a:pt x="4525638" y="4226870"/>
                </a:cubicBezTo>
                <a:cubicBezTo>
                  <a:pt x="4540955" y="4211031"/>
                  <a:pt x="4558247" y="4199083"/>
                  <a:pt x="4577515" y="4191026"/>
                </a:cubicBezTo>
                <a:cubicBezTo>
                  <a:pt x="4596783" y="4182968"/>
                  <a:pt x="4617899" y="4178929"/>
                  <a:pt x="4640863" y="4178908"/>
                </a:cubicBezTo>
                <a:cubicBezTo>
                  <a:pt x="4668926" y="4178887"/>
                  <a:pt x="4696155" y="4184032"/>
                  <a:pt x="4722550" y="4194342"/>
                </a:cubicBezTo>
                <a:cubicBezTo>
                  <a:pt x="4748946" y="4204653"/>
                  <a:pt x="4774377" y="4220258"/>
                  <a:pt x="4798845" y="4241157"/>
                </a:cubicBezTo>
                <a:lnTo>
                  <a:pt x="4932281" y="4080108"/>
                </a:lnTo>
                <a:cubicBezTo>
                  <a:pt x="4891009" y="4043971"/>
                  <a:pt x="4845465" y="4016937"/>
                  <a:pt x="4795649" y="3999006"/>
                </a:cubicBezTo>
                <a:cubicBezTo>
                  <a:pt x="4745832" y="3981076"/>
                  <a:pt x="4691857" y="3972121"/>
                  <a:pt x="4633725" y="3972143"/>
                </a:cubicBezTo>
                <a:close/>
                <a:moveTo>
                  <a:pt x="3011405" y="3972143"/>
                </a:moveTo>
                <a:cubicBezTo>
                  <a:pt x="2902141" y="3971973"/>
                  <a:pt x="2809737" y="4007963"/>
                  <a:pt x="2734193" y="4080111"/>
                </a:cubicBezTo>
                <a:cubicBezTo>
                  <a:pt x="2658814" y="4152260"/>
                  <a:pt x="2621124" y="4240249"/>
                  <a:pt x="2621124" y="4344078"/>
                </a:cubicBezTo>
                <a:lnTo>
                  <a:pt x="2621124" y="4346117"/>
                </a:lnTo>
                <a:cubicBezTo>
                  <a:pt x="2621295" y="4450115"/>
                  <a:pt x="2658644" y="4537765"/>
                  <a:pt x="2733174" y="4609065"/>
                </a:cubicBezTo>
                <a:cubicBezTo>
                  <a:pt x="2770396" y="4644714"/>
                  <a:pt x="2812085" y="4671451"/>
                  <a:pt x="2858243" y="4689276"/>
                </a:cubicBezTo>
                <a:cubicBezTo>
                  <a:pt x="2904401" y="4707101"/>
                  <a:pt x="2954775" y="4716013"/>
                  <a:pt x="3009366" y="4716013"/>
                </a:cubicBezTo>
                <a:cubicBezTo>
                  <a:pt x="3118460" y="4716183"/>
                  <a:pt x="3211203" y="4680194"/>
                  <a:pt x="3287597" y="4608046"/>
                </a:cubicBezTo>
                <a:cubicBezTo>
                  <a:pt x="3324798" y="4571909"/>
                  <a:pt x="3352768" y="4531874"/>
                  <a:pt x="3371507" y="4487942"/>
                </a:cubicBezTo>
                <a:cubicBezTo>
                  <a:pt x="3390245" y="4444010"/>
                  <a:pt x="3399626" y="4396055"/>
                  <a:pt x="3399647" y="4344078"/>
                </a:cubicBezTo>
                <a:lnTo>
                  <a:pt x="3399647" y="4342039"/>
                </a:lnTo>
                <a:cubicBezTo>
                  <a:pt x="3399651" y="4311473"/>
                  <a:pt x="3396399" y="4282233"/>
                  <a:pt x="3389892" y="4254319"/>
                </a:cubicBezTo>
                <a:cubicBezTo>
                  <a:pt x="3383386" y="4226404"/>
                  <a:pt x="3373758" y="4199951"/>
                  <a:pt x="3361008" y="4174959"/>
                </a:cubicBezTo>
                <a:cubicBezTo>
                  <a:pt x="3367648" y="4172368"/>
                  <a:pt x="3373969" y="4169396"/>
                  <a:pt x="3379972" y="4166041"/>
                </a:cubicBezTo>
                <a:cubicBezTo>
                  <a:pt x="3385974" y="4162686"/>
                  <a:pt x="3391532" y="4159204"/>
                  <a:pt x="3396644" y="4155594"/>
                </a:cubicBezTo>
                <a:cubicBezTo>
                  <a:pt x="3432449" y="4127907"/>
                  <a:pt x="3450436" y="4072192"/>
                  <a:pt x="3450606" y="3988450"/>
                </a:cubicBezTo>
                <a:lnTo>
                  <a:pt x="3324355" y="3988450"/>
                </a:lnTo>
                <a:cubicBezTo>
                  <a:pt x="3325374" y="4011423"/>
                  <a:pt x="3323589" y="4031212"/>
                  <a:pt x="3319002" y="4047816"/>
                </a:cubicBezTo>
                <a:cubicBezTo>
                  <a:pt x="3314415" y="4064421"/>
                  <a:pt x="3307024" y="4077585"/>
                  <a:pt x="3296830" y="4087310"/>
                </a:cubicBezTo>
                <a:cubicBezTo>
                  <a:pt x="3295343" y="4085823"/>
                  <a:pt x="3293983" y="4084464"/>
                  <a:pt x="3292752" y="4083233"/>
                </a:cubicBezTo>
                <a:cubicBezTo>
                  <a:pt x="3291520" y="4082001"/>
                  <a:pt x="3290161" y="4080642"/>
                  <a:pt x="3288674" y="4079156"/>
                </a:cubicBezTo>
                <a:cubicBezTo>
                  <a:pt x="3213081" y="4007804"/>
                  <a:pt x="3120659" y="3972133"/>
                  <a:pt x="3011405" y="3972143"/>
                </a:cubicBezTo>
                <a:close/>
                <a:moveTo>
                  <a:pt x="6384352" y="3762193"/>
                </a:moveTo>
                <a:lnTo>
                  <a:pt x="6248810" y="3937363"/>
                </a:lnTo>
                <a:lnTo>
                  <a:pt x="6376195" y="3937363"/>
                </a:lnTo>
                <a:lnTo>
                  <a:pt x="6466941" y="3880331"/>
                </a:lnTo>
                <a:lnTo>
                  <a:pt x="6557686" y="3937363"/>
                </a:lnTo>
                <a:lnTo>
                  <a:pt x="6687109" y="3937363"/>
                </a:lnTo>
                <a:lnTo>
                  <a:pt x="6551568" y="3762193"/>
                </a:lnTo>
                <a:close/>
                <a:moveTo>
                  <a:pt x="3025655" y="3757097"/>
                </a:moveTo>
                <a:lnTo>
                  <a:pt x="2927787" y="3952651"/>
                </a:lnTo>
                <a:lnTo>
                  <a:pt x="3082744" y="3952651"/>
                </a:lnTo>
                <a:lnTo>
                  <a:pt x="3250954" y="3815153"/>
                </a:lnTo>
                <a:close/>
                <a:moveTo>
                  <a:pt x="6710537" y="3587914"/>
                </a:moveTo>
                <a:lnTo>
                  <a:pt x="6612744" y="3783581"/>
                </a:lnTo>
                <a:lnTo>
                  <a:pt x="6767580" y="3783581"/>
                </a:lnTo>
                <a:lnTo>
                  <a:pt x="6935697" y="3646007"/>
                </a:lnTo>
                <a:close/>
                <a:moveTo>
                  <a:pt x="4262101" y="3547899"/>
                </a:moveTo>
                <a:lnTo>
                  <a:pt x="4262101" y="3735300"/>
                </a:lnTo>
                <a:lnTo>
                  <a:pt x="4451540" y="3735300"/>
                </a:lnTo>
                <a:lnTo>
                  <a:pt x="4451540" y="3547899"/>
                </a:lnTo>
                <a:close/>
                <a:moveTo>
                  <a:pt x="4354783" y="3043408"/>
                </a:moveTo>
                <a:lnTo>
                  <a:pt x="4419967" y="3216667"/>
                </a:lnTo>
                <a:lnTo>
                  <a:pt x="4289600" y="3216667"/>
                </a:lnTo>
                <a:close/>
                <a:moveTo>
                  <a:pt x="6581016" y="2967861"/>
                </a:moveTo>
                <a:lnTo>
                  <a:pt x="6685039" y="2967861"/>
                </a:lnTo>
                <a:cubicBezTo>
                  <a:pt x="6715146" y="2967840"/>
                  <a:pt x="6737795" y="2973493"/>
                  <a:pt x="6752986" y="2984820"/>
                </a:cubicBezTo>
                <a:cubicBezTo>
                  <a:pt x="6768178" y="2996148"/>
                  <a:pt x="6775784" y="3013277"/>
                  <a:pt x="6775805" y="3036208"/>
                </a:cubicBezTo>
                <a:lnTo>
                  <a:pt x="6775805" y="3038248"/>
                </a:lnTo>
                <a:cubicBezTo>
                  <a:pt x="6775805" y="3061222"/>
                  <a:pt x="6768156" y="3078521"/>
                  <a:pt x="6752859" y="3090146"/>
                </a:cubicBezTo>
                <a:cubicBezTo>
                  <a:pt x="6737561" y="3101771"/>
                  <a:pt x="6714615" y="3107594"/>
                  <a:pt x="6684020" y="3107616"/>
                </a:cubicBezTo>
                <a:lnTo>
                  <a:pt x="6581016" y="3107616"/>
                </a:lnTo>
                <a:close/>
                <a:moveTo>
                  <a:pt x="5047491" y="2958689"/>
                </a:moveTo>
                <a:lnTo>
                  <a:pt x="5112768" y="2958689"/>
                </a:lnTo>
                <a:cubicBezTo>
                  <a:pt x="5180085" y="2958858"/>
                  <a:pt x="5213743" y="2985038"/>
                  <a:pt x="5213743" y="3037227"/>
                </a:cubicBezTo>
                <a:lnTo>
                  <a:pt x="5213743" y="3039268"/>
                </a:lnTo>
                <a:cubicBezTo>
                  <a:pt x="5213765" y="3065299"/>
                  <a:pt x="5205308" y="3084891"/>
                  <a:pt x="5188372" y="3098045"/>
                </a:cubicBezTo>
                <a:cubicBezTo>
                  <a:pt x="5171436" y="3111199"/>
                  <a:pt x="5145895" y="3117786"/>
                  <a:pt x="5111748" y="3117807"/>
                </a:cubicBezTo>
                <a:lnTo>
                  <a:pt x="5047491" y="3117807"/>
                </a:lnTo>
                <a:close/>
                <a:moveTo>
                  <a:pt x="8190506" y="2768230"/>
                </a:moveTo>
                <a:lnTo>
                  <a:pt x="8190506" y="3481525"/>
                </a:lnTo>
                <a:lnTo>
                  <a:pt x="8428866" y="3481525"/>
                </a:lnTo>
                <a:lnTo>
                  <a:pt x="8428866" y="3225713"/>
                </a:lnTo>
                <a:lnTo>
                  <a:pt x="8647096" y="3225713"/>
                </a:lnTo>
                <a:lnTo>
                  <a:pt x="8647096" y="3481525"/>
                </a:lnTo>
                <a:lnTo>
                  <a:pt x="8885456" y="3481525"/>
                </a:lnTo>
                <a:lnTo>
                  <a:pt x="8885456" y="2768230"/>
                </a:lnTo>
                <a:lnTo>
                  <a:pt x="8647096" y="2768230"/>
                </a:lnTo>
                <a:lnTo>
                  <a:pt x="8647096" y="3019967"/>
                </a:lnTo>
                <a:lnTo>
                  <a:pt x="8428866" y="3019967"/>
                </a:lnTo>
                <a:lnTo>
                  <a:pt x="8428866" y="2768230"/>
                </a:lnTo>
                <a:close/>
                <a:moveTo>
                  <a:pt x="7399931" y="2768230"/>
                </a:moveTo>
                <a:lnTo>
                  <a:pt x="7399931" y="3481653"/>
                </a:lnTo>
                <a:lnTo>
                  <a:pt x="7636252" y="3481653"/>
                </a:lnTo>
                <a:lnTo>
                  <a:pt x="7636252" y="3152460"/>
                </a:lnTo>
                <a:lnTo>
                  <a:pt x="7901352" y="3481653"/>
                </a:lnTo>
                <a:lnTo>
                  <a:pt x="8113226" y="3481653"/>
                </a:lnTo>
                <a:lnTo>
                  <a:pt x="8113226" y="2768230"/>
                </a:lnTo>
                <a:lnTo>
                  <a:pt x="7876904" y="2768230"/>
                </a:lnTo>
                <a:lnTo>
                  <a:pt x="7876904" y="3083156"/>
                </a:lnTo>
                <a:lnTo>
                  <a:pt x="7623011" y="2768230"/>
                </a:lnTo>
                <a:close/>
                <a:moveTo>
                  <a:pt x="7078120" y="2768230"/>
                </a:moveTo>
                <a:lnTo>
                  <a:pt x="7078120" y="3481653"/>
                </a:lnTo>
                <a:lnTo>
                  <a:pt x="7316479" y="3481653"/>
                </a:lnTo>
                <a:lnTo>
                  <a:pt x="7316479" y="2768230"/>
                </a:lnTo>
                <a:close/>
                <a:moveTo>
                  <a:pt x="6342656" y="2768230"/>
                </a:moveTo>
                <a:lnTo>
                  <a:pt x="6342656" y="3481525"/>
                </a:lnTo>
                <a:lnTo>
                  <a:pt x="6581016" y="3481525"/>
                </a:lnTo>
                <a:lnTo>
                  <a:pt x="6581016" y="3277691"/>
                </a:lnTo>
                <a:lnTo>
                  <a:pt x="6632008" y="3277691"/>
                </a:lnTo>
                <a:lnTo>
                  <a:pt x="6766627" y="3481525"/>
                </a:lnTo>
                <a:lnTo>
                  <a:pt x="7038625" y="3481525"/>
                </a:lnTo>
                <a:lnTo>
                  <a:pt x="6872575" y="3238991"/>
                </a:lnTo>
                <a:cubicBezTo>
                  <a:pt x="6919432" y="3216101"/>
                  <a:pt x="6954575" y="3186518"/>
                  <a:pt x="6978004" y="3150244"/>
                </a:cubicBezTo>
                <a:cubicBezTo>
                  <a:pt x="7001432" y="3113969"/>
                  <a:pt x="7013146" y="3070856"/>
                  <a:pt x="7013146" y="3020906"/>
                </a:cubicBezTo>
                <a:lnTo>
                  <a:pt x="7013146" y="3018866"/>
                </a:lnTo>
                <a:cubicBezTo>
                  <a:pt x="7013166" y="2984220"/>
                  <a:pt x="7007777" y="2952835"/>
                  <a:pt x="6996975" y="2924711"/>
                </a:cubicBezTo>
                <a:cubicBezTo>
                  <a:pt x="6986173" y="2896588"/>
                  <a:pt x="6969833" y="2871588"/>
                  <a:pt x="6947954" y="2849713"/>
                </a:cubicBezTo>
                <a:cubicBezTo>
                  <a:pt x="6920962" y="2822701"/>
                  <a:pt x="6886070" y="2802373"/>
                  <a:pt x="6843277" y="2788729"/>
                </a:cubicBezTo>
                <a:cubicBezTo>
                  <a:pt x="6800484" y="2775085"/>
                  <a:pt x="6749778" y="2768252"/>
                  <a:pt x="6691158" y="2768230"/>
                </a:cubicBezTo>
                <a:close/>
                <a:moveTo>
                  <a:pt x="5629338" y="2768230"/>
                </a:moveTo>
                <a:lnTo>
                  <a:pt x="5629338" y="2969900"/>
                </a:lnTo>
                <a:lnTo>
                  <a:pt x="5839288" y="2969900"/>
                </a:lnTo>
                <a:lnTo>
                  <a:pt x="5839288" y="3481525"/>
                </a:lnTo>
                <a:lnTo>
                  <a:pt x="6077649" y="3481525"/>
                </a:lnTo>
                <a:lnTo>
                  <a:pt x="6077649" y="2969900"/>
                </a:lnTo>
                <a:lnTo>
                  <a:pt x="6287598" y="2969900"/>
                </a:lnTo>
                <a:lnTo>
                  <a:pt x="6287598" y="2768230"/>
                </a:lnTo>
                <a:close/>
                <a:moveTo>
                  <a:pt x="4809131" y="2768230"/>
                </a:moveTo>
                <a:lnTo>
                  <a:pt x="4809131" y="3481525"/>
                </a:lnTo>
                <a:lnTo>
                  <a:pt x="5047491" y="3481525"/>
                </a:lnTo>
                <a:lnTo>
                  <a:pt x="5047491" y="3287882"/>
                </a:lnTo>
                <a:lnTo>
                  <a:pt x="5125007" y="3287882"/>
                </a:lnTo>
                <a:cubicBezTo>
                  <a:pt x="5174423" y="3287882"/>
                  <a:pt x="5218598" y="3282281"/>
                  <a:pt x="5257530" y="3271079"/>
                </a:cubicBezTo>
                <a:cubicBezTo>
                  <a:pt x="5296462" y="3259876"/>
                  <a:pt x="5330422" y="3243072"/>
                  <a:pt x="5359408" y="3220667"/>
                </a:cubicBezTo>
                <a:cubicBezTo>
                  <a:pt x="5389436" y="3197267"/>
                  <a:pt x="5411888" y="3169210"/>
                  <a:pt x="5426764" y="3136497"/>
                </a:cubicBezTo>
                <a:cubicBezTo>
                  <a:pt x="5441640" y="3103784"/>
                  <a:pt x="5449067" y="3066274"/>
                  <a:pt x="5449046" y="3023968"/>
                </a:cubicBezTo>
                <a:lnTo>
                  <a:pt x="5449046" y="3021927"/>
                </a:lnTo>
                <a:cubicBezTo>
                  <a:pt x="5449046" y="2980656"/>
                  <a:pt x="5441661" y="2944175"/>
                  <a:pt x="5426891" y="2912486"/>
                </a:cubicBezTo>
                <a:cubicBezTo>
                  <a:pt x="5412122" y="2880797"/>
                  <a:pt x="5389966" y="2853761"/>
                  <a:pt x="5360426" y="2831377"/>
                </a:cubicBezTo>
                <a:cubicBezTo>
                  <a:pt x="5332438" y="2810477"/>
                  <a:pt x="5299285" y="2794733"/>
                  <a:pt x="5260969" y="2784144"/>
                </a:cubicBezTo>
                <a:cubicBezTo>
                  <a:pt x="5222653" y="2773557"/>
                  <a:pt x="5179032" y="2768252"/>
                  <a:pt x="5130107" y="2768230"/>
                </a:cubicBezTo>
                <a:close/>
                <a:moveTo>
                  <a:pt x="3361331" y="2768230"/>
                </a:moveTo>
                <a:lnTo>
                  <a:pt x="3361331" y="3481525"/>
                </a:lnTo>
                <a:lnTo>
                  <a:pt x="3934999" y="3481525"/>
                </a:lnTo>
                <a:lnTo>
                  <a:pt x="3934999" y="3277818"/>
                </a:lnTo>
                <a:lnTo>
                  <a:pt x="3599691" y="3277818"/>
                </a:lnTo>
                <a:lnTo>
                  <a:pt x="3599691" y="2768230"/>
                </a:lnTo>
                <a:close/>
                <a:moveTo>
                  <a:pt x="4238660" y="2763135"/>
                </a:moveTo>
                <a:lnTo>
                  <a:pt x="3938003" y="3481600"/>
                </a:lnTo>
                <a:lnTo>
                  <a:pt x="4192797" y="3481600"/>
                </a:lnTo>
                <a:lnTo>
                  <a:pt x="4229488" y="3385723"/>
                </a:lnTo>
                <a:lnTo>
                  <a:pt x="4479058" y="3385723"/>
                </a:lnTo>
                <a:lnTo>
                  <a:pt x="4516767" y="3481600"/>
                </a:lnTo>
                <a:lnTo>
                  <a:pt x="4775637" y="3481600"/>
                </a:lnTo>
                <a:lnTo>
                  <a:pt x="4474981" y="2763135"/>
                </a:lnTo>
                <a:close/>
                <a:moveTo>
                  <a:pt x="4273304" y="2558281"/>
                </a:moveTo>
                <a:lnTo>
                  <a:pt x="4137762" y="2733451"/>
                </a:lnTo>
                <a:lnTo>
                  <a:pt x="4265156" y="2733451"/>
                </a:lnTo>
                <a:lnTo>
                  <a:pt x="4355802" y="2676419"/>
                </a:lnTo>
                <a:lnTo>
                  <a:pt x="4446447" y="2733451"/>
                </a:lnTo>
                <a:lnTo>
                  <a:pt x="4575879" y="2733451"/>
                </a:lnTo>
                <a:lnTo>
                  <a:pt x="4440336" y="2558281"/>
                </a:lnTo>
                <a:close/>
                <a:moveTo>
                  <a:pt x="7189150" y="2557261"/>
                </a:moveTo>
                <a:lnTo>
                  <a:pt x="6953780" y="2610258"/>
                </a:lnTo>
                <a:lnTo>
                  <a:pt x="7116827" y="2727464"/>
                </a:lnTo>
                <a:lnTo>
                  <a:pt x="7286938" y="2727464"/>
                </a:lnTo>
                <a:close/>
                <a:moveTo>
                  <a:pt x="0" y="0"/>
                </a:moveTo>
                <a:lnTo>
                  <a:pt x="12255989" y="0"/>
                </a:lnTo>
                <a:lnTo>
                  <a:pt x="12255989" y="7483183"/>
                </a:lnTo>
                <a:lnTo>
                  <a:pt x="0" y="7483183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8B856B6-6938-4440-0480-53CB7070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1312758">
            <a:off x="6074041" y="1775117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8CD38F9-429C-65E5-27C1-05A13A0C5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19748999">
            <a:off x="71586" y="1668352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2D97851-F7CE-49CD-B9AB-F14BA942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1461445">
            <a:off x="1853079" y="1850257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AFA2527-95ED-FF96-9FD5-3C7D2027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1729858">
            <a:off x="1630091" y="592852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882AB15-7AD1-A3E2-106B-73BCA642C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20498507">
            <a:off x="4930152" y="953220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AD56D99-E77C-7851-8097-D30B7C081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 rot="1125097">
            <a:off x="3269422" y="1057931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04505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17131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itchFamily="2" charset="0"/>
              </a:rPr>
              <a:t>NỘI DUNG</a:t>
            </a:r>
            <a:endParaRPr dirty="0">
              <a:latin typeface="Montserrat Black" pitchFamily="2" charset="0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-332509" y="0"/>
            <a:ext cx="2838488" cy="5210133"/>
            <a:chOff x="0" y="-9525"/>
            <a:chExt cx="28384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52871" y="0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48919" y="322209"/>
            <a:ext cx="2222384" cy="41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 Black" pitchFamily="2" charset="0"/>
              </a:rPr>
              <a:t>CHẤT LIỆU</a:t>
            </a:r>
            <a:endParaRPr sz="2800" dirty="0">
              <a:solidFill>
                <a:schemeClr val="lt1"/>
              </a:solidFill>
              <a:latin typeface="Montserrat Blac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8814" y="1008781"/>
            <a:ext cx="4917064" cy="381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sẳn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lưỡng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3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hêt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x-none" sz="13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biêt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sẳn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dóng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nhưa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x-none" sz="13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bọc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bọc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nhựa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giáy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3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x-none" sz="13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06" y="1605584"/>
            <a:ext cx="2453481" cy="210174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1457049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3994651" y="911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3994620" y="285974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293459" y="277998"/>
            <a:ext cx="26241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Black" pitchFamily="2" charset="0"/>
              </a:rPr>
              <a:t>THỰC PHẨM TƯƠI</a:t>
            </a:r>
            <a:endParaRPr sz="2000" dirty="0">
              <a:latin typeface="Montserrat Black" pitchFamily="2" charset="0"/>
            </a:endParaRPr>
          </a:p>
        </p:txBody>
      </p:sp>
      <p:sp>
        <p:nvSpPr>
          <p:cNvPr id="333" name="Google Shape;333;p32"/>
          <p:cNvSpPr txBox="1">
            <a:spLocks noGrp="1"/>
          </p:cNvSpPr>
          <p:nvPr>
            <p:ph type="ctrTitle" idx="4294967295"/>
          </p:nvPr>
        </p:nvSpPr>
        <p:spPr>
          <a:xfrm flipH="1">
            <a:off x="2098858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Montserrat Black" pitchFamily="2" charset="0"/>
              </a:rPr>
              <a:t>Có nhiều loại thực phẩm tươi bao gồm: rau củ, trái cây, thịt, cá.</a:t>
            </a:r>
            <a:endParaRPr sz="1300" dirty="0">
              <a:solidFill>
                <a:schemeClr val="lt1"/>
              </a:solidFill>
              <a:latin typeface="Montserrat Black" pitchFamily="2" charset="0"/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 idx="4294967295"/>
          </p:nvPr>
        </p:nvSpPr>
        <p:spPr>
          <a:xfrm flipH="1">
            <a:off x="4316688" y="2992548"/>
            <a:ext cx="1191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Black" pitchFamily="2" charset="0"/>
              </a:rPr>
              <a:t>Thịt, cá</a:t>
            </a:r>
            <a:endParaRPr sz="1100" dirty="0">
              <a:latin typeface="Montserrat Black" pitchFamily="2" charset="0"/>
            </a:endParaRPr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27151" y="3310092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err="1">
                <a:latin typeface="Montserrat Black" pitchFamily="2" charset="0"/>
              </a:rPr>
              <a:t>Thịt</a:t>
            </a:r>
            <a:r>
              <a:rPr lang="en-US" sz="900" dirty="0">
                <a:latin typeface="Montserrat Black" pitchFamily="2" charset="0"/>
              </a:rPr>
              <a:t>, </a:t>
            </a:r>
            <a:r>
              <a:rPr lang="en-US" sz="900" dirty="0" err="1">
                <a:latin typeface="Montserrat Black" pitchFamily="2" charset="0"/>
              </a:rPr>
              <a:t>cá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có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thể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bảo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quản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được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lâu</a:t>
            </a:r>
            <a:r>
              <a:rPr lang="en-US" sz="900" dirty="0">
                <a:latin typeface="Montserrat Black" pitchFamily="2" charset="0"/>
              </a:rPr>
              <a:t>, </a:t>
            </a:r>
            <a:r>
              <a:rPr lang="en-US" sz="900" dirty="0" err="1">
                <a:latin typeface="Montserrat Black" pitchFamily="2" charset="0"/>
              </a:rPr>
              <a:t>bảo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quản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bằng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cách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đông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lạnh</a:t>
            </a:r>
            <a:r>
              <a:rPr lang="en-US" sz="900" dirty="0">
                <a:latin typeface="Montserrat Black" pitchFamily="2" charset="0"/>
              </a:rPr>
              <a:t>.</a:t>
            </a:r>
            <a:endParaRPr sz="900" dirty="0">
              <a:latin typeface="Montserrat Black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 flipH="1">
            <a:off x="4442818" y="1061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Black" pitchFamily="2" charset="0"/>
              </a:rPr>
              <a:t>Rau củ</a:t>
            </a:r>
            <a:endParaRPr sz="1100" dirty="0">
              <a:latin typeface="Montserrat Black" pitchFamily="2" charset="0"/>
            </a:endParaRPr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 flipH="1">
            <a:off x="4227151" y="1423048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vi-VN" sz="900" b="1" dirty="0">
                <a:latin typeface="Montserrat Black" pitchFamily="2" charset="0"/>
              </a:rPr>
              <a:t>Rau</a:t>
            </a:r>
            <a:r>
              <a:rPr lang="vi-VN" sz="900" dirty="0">
                <a:latin typeface="Montserrat Black" pitchFamily="2" charset="0"/>
              </a:rPr>
              <a:t> </a:t>
            </a:r>
            <a:r>
              <a:rPr lang="en-US" sz="900" dirty="0" err="1">
                <a:latin typeface="Montserrat Black" pitchFamily="2" charset="0"/>
              </a:rPr>
              <a:t>củ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thường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bảo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quản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không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được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lâu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vì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là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thực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phẩm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bảo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quản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ngắn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trong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vài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ngày</a:t>
            </a:r>
            <a:r>
              <a:rPr lang="en-US" sz="900" dirty="0">
                <a:latin typeface="Montserrat Black" pitchFamily="2" charset="0"/>
              </a:rPr>
              <a:t>.</a:t>
            </a:r>
            <a:endParaRPr sz="900" dirty="0">
              <a:latin typeface="Montserrat Black" pitchFamily="2" charset="0"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5725351" y="18910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ctrTitle" idx="4294967295"/>
          </p:nvPr>
        </p:nvSpPr>
        <p:spPr>
          <a:xfrm flipH="1">
            <a:off x="6173551" y="1972227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Black" pitchFamily="2" charset="0"/>
              </a:rPr>
              <a:t>Trái cây</a:t>
            </a:r>
            <a:endParaRPr sz="1100" dirty="0">
              <a:latin typeface="Montserrat Black" pitchFamily="2" charset="0"/>
            </a:endParaRPr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294967295"/>
          </p:nvPr>
        </p:nvSpPr>
        <p:spPr>
          <a:xfrm flipH="1">
            <a:off x="5942414" y="231914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err="1">
                <a:latin typeface="Montserrat Black" pitchFamily="2" charset="0"/>
              </a:rPr>
              <a:t>Trái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cây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thì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được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đóng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gói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kỹ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nhưng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thời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hạn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bảo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quản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ngắn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chỉ</a:t>
            </a:r>
            <a:r>
              <a:rPr lang="en-US" sz="900" dirty="0">
                <a:latin typeface="Montserrat Black" pitchFamily="2" charset="0"/>
              </a:rPr>
              <a:t> </a:t>
            </a:r>
            <a:r>
              <a:rPr lang="en-US" sz="900" dirty="0" err="1">
                <a:latin typeface="Montserrat Black" pitchFamily="2" charset="0"/>
              </a:rPr>
              <a:t>được</a:t>
            </a:r>
            <a:r>
              <a:rPr lang="en-US" sz="900" dirty="0">
                <a:latin typeface="Montserrat Black" pitchFamily="2" charset="0"/>
              </a:rPr>
              <a:t> 3-4 </a:t>
            </a:r>
            <a:r>
              <a:rPr lang="en-US" sz="900" dirty="0" err="1">
                <a:latin typeface="Montserrat Black" pitchFamily="2" charset="0"/>
              </a:rPr>
              <a:t>ngày</a:t>
            </a:r>
            <a:r>
              <a:rPr lang="en-US" sz="900" dirty="0">
                <a:latin typeface="Montserrat Black" pitchFamily="2" charset="0"/>
              </a:rPr>
              <a:t>.</a:t>
            </a:r>
            <a:endParaRPr sz="900" dirty="0">
              <a:latin typeface="Montserrat Black" pitchFamily="2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35"/>
          <p:cNvSpPr txBox="1"/>
          <p:nvPr/>
        </p:nvSpPr>
        <p:spPr>
          <a:xfrm>
            <a:off x="4791000" y="1693795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257580" y="2356947"/>
            <a:ext cx="26862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biêt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8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Google Shape;374;p35"/>
          <p:cNvSpPr txBox="1">
            <a:spLocks noGrp="1"/>
          </p:cNvSpPr>
          <p:nvPr>
            <p:ph type="ctrTitle"/>
          </p:nvPr>
        </p:nvSpPr>
        <p:spPr>
          <a:xfrm>
            <a:off x="257580" y="481536"/>
            <a:ext cx="213925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Black" pitchFamily="2" charset="0"/>
              </a:rPr>
              <a:t>NƯỚC UỐNG</a:t>
            </a:r>
            <a:endParaRPr sz="2000" dirty="0">
              <a:latin typeface="Montserrat Black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93" y="353289"/>
            <a:ext cx="4313498" cy="2874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itchFamily="2" charset="0"/>
              </a:rPr>
              <a:t>SƠ ĐỒ UML</a:t>
            </a:r>
            <a:endParaRPr dirty="0">
              <a:latin typeface="Montserrat Black" pitchFamily="2" charset="0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honeycomb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9BC11-DAB9-95EA-5911-A8DE6AC0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8" y="0"/>
            <a:ext cx="8740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3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BD25-52CD-D273-5B24-21D5BAF65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889225" y="2355535"/>
            <a:ext cx="2536471" cy="803100"/>
          </a:xfrm>
        </p:spPr>
        <p:txBody>
          <a:bodyPr/>
          <a:lstStyle/>
          <a:p>
            <a:r>
              <a:rPr lang="en-VN" dirty="0">
                <a:latin typeface="Montserrat Black" pitchFamily="2" charset="77"/>
              </a:rPr>
              <a:t>CHẠY THỬ CHƯƠNG TRÌNH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BA01E4-13B4-671C-B597-D9D353C4690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VN" b="1" dirty="0">
                <a:latin typeface="Montserrat Black" pitchFamily="2" charset="77"/>
              </a:rPr>
              <a:t>04</a:t>
            </a:r>
          </a:p>
        </p:txBody>
      </p:sp>
      <p:pic>
        <p:nvPicPr>
          <p:cNvPr id="1026" name="Picture 2" descr="Digital technology, software development concept. Coding programmer, software engineer working on laptop with circuit board and javascript on virtual screen, internet of things IoT">
            <a:extLst>
              <a:ext uri="{FF2B5EF4-FFF2-40B4-BE49-F238E27FC236}">
                <a16:creationId xmlns:a16="http://schemas.microsoft.com/office/drawing/2014/main" id="{322F5DEA-D30D-2855-0BCF-5723B4520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07" y="793750"/>
            <a:ext cx="4789283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2BBF43-133D-8950-CB4B-E82366F9E923}"/>
              </a:ext>
            </a:extLst>
          </p:cNvPr>
          <p:cNvSpPr/>
          <p:nvPr/>
        </p:nvSpPr>
        <p:spPr>
          <a:xfrm>
            <a:off x="4200807" y="4101220"/>
            <a:ext cx="4789283" cy="24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453607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Black" pitchFamily="2" charset="0"/>
              </a:rPr>
              <a:t>KẾT LUẬN</a:t>
            </a:r>
            <a:endParaRPr dirty="0">
              <a:latin typeface="Montserrat Black" pitchFamily="2" charset="0"/>
            </a:endParaRPr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787651"/>
            <a:ext cx="5157159" cy="3142119"/>
          </a:xfrm>
        </p:spPr>
        <p:txBody>
          <a:bodyPr/>
          <a:lstStyle/>
          <a:p>
            <a:pPr lvl="0" algn="l"/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ƯU ĐIỂM VÀ NHƯỢC ĐIỂM</a:t>
            </a:r>
          </a:p>
          <a:p>
            <a:pPr lvl="0" algn="l"/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152400" lvl="0" indent="0" algn="l"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ƯU ĐIỂM</a:t>
            </a: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Kiểm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soát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hàng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tồn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kho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dễ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dàng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Nắm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bắt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chính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xác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số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lượng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hang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tồn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kho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Tăng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hiệu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quả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sử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dụng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vốn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152400" lvl="0" indent="0" algn="l"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152400" lvl="0" indent="0" algn="l"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NHƯỢC ĐIỂM</a:t>
            </a: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Thiếu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tính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bảo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mật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độ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an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toàn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Đòi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hỏi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người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sử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dụng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phải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có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trình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độ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marL="323850" lvl="0" indent="-17145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Giao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diện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thô</a:t>
            </a:r>
            <a:r>
              <a:rPr lang="en-US" sz="1500" dirty="0">
                <a:solidFill>
                  <a:schemeClr val="tx1"/>
                </a:solidFill>
                <a:latin typeface="Montserrat Black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Montserrat Black" pitchFamily="2" charset="0"/>
              </a:rPr>
              <a:t>sơ</a:t>
            </a:r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  <a:p>
            <a:pPr algn="l"/>
            <a:endParaRPr lang="en-US" sz="1500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pic>
        <p:nvPicPr>
          <p:cNvPr id="2050" name="Picture 2" descr="Close up view of unrecognizable worker holding crate full of green apples in organic food factory warehou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63" y="1326644"/>
            <a:ext cx="3084830" cy="22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83063" y="3379893"/>
            <a:ext cx="3084830" cy="161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ctrTitle"/>
          </p:nvPr>
        </p:nvSpPr>
        <p:spPr>
          <a:xfrm>
            <a:off x="2606712" y="393949"/>
            <a:ext cx="3648747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 pitchFamily="2" charset="0"/>
              </a:rPr>
              <a:t>TỔNG QUAN VỀ PHẦN MỀM QUẢN LÝ KHO THỰC PHẨM</a:t>
            </a:r>
            <a:endParaRPr sz="1800" dirty="0">
              <a:latin typeface="Montserrat Black" pitchFamily="2" charset="0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1212012" y="2928812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Venus is the second planet from the Sun</a:t>
            </a:r>
            <a:endParaRPr sz="900" dirty="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4021075" y="20788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SATURN</a:t>
            </a:r>
            <a:endParaRPr sz="11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874675" y="2339449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Saturn is the ringed planet and a gas giant</a:t>
            </a:r>
            <a:endParaRPr sz="9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6554725" y="2005763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MERCURY</a:t>
            </a:r>
            <a:endParaRPr sz="11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6408325" y="2266412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Mercury is the closest planet to the Sun</a:t>
            </a:r>
            <a:endParaRPr sz="9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511" y="1414966"/>
            <a:ext cx="8388927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1500"/>
              </a:spcBef>
              <a:spcAft>
                <a:spcPts val="500"/>
              </a:spcAft>
            </a:pP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mỉ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Bef>
                <a:spcPts val="1500"/>
              </a:spcBef>
              <a:spcAft>
                <a:spcPts val="500"/>
              </a:spcAft>
            </a:pP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nay. </a:t>
            </a:r>
          </a:p>
          <a:p>
            <a:pPr algn="just">
              <a:lnSpc>
                <a:spcPct val="107000"/>
              </a:lnSpc>
              <a:spcBef>
                <a:spcPts val="1500"/>
              </a:spcBef>
              <a:spcAft>
                <a:spcPts val="500"/>
              </a:spcAft>
            </a:pP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5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5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8678B0-1D1B-86D4-75DB-258F86FEE970}"/>
              </a:ext>
            </a:extLst>
          </p:cNvPr>
          <p:cNvGrpSpPr/>
          <p:nvPr/>
        </p:nvGrpSpPr>
        <p:grpSpPr>
          <a:xfrm>
            <a:off x="-694853" y="-1095121"/>
            <a:ext cx="2779811" cy="7567205"/>
            <a:chOff x="-1348178" y="-1615803"/>
            <a:chExt cx="3706414" cy="1008960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A063F7-B9E7-3451-0B33-865B9F153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D4693D0-3325-4BB7-F5F7-B40832D66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8084850-DFE2-135C-B2BA-E6BC7D635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F990B1-1931-2B12-E39C-A18A7BADE0B7}"/>
              </a:ext>
            </a:extLst>
          </p:cNvPr>
          <p:cNvGrpSpPr/>
          <p:nvPr/>
        </p:nvGrpSpPr>
        <p:grpSpPr>
          <a:xfrm>
            <a:off x="1833742" y="-1095121"/>
            <a:ext cx="2779811" cy="7567205"/>
            <a:chOff x="-1348178" y="-1615803"/>
            <a:chExt cx="3706414" cy="10089606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3DA4A54-DCC1-71AA-47A2-BC5194FC3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6EF3239-9533-3553-C4D9-DBEC22DDA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332F4BD-FB46-E624-2343-B5749BEA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ACCE-BAA1-B9CF-9D2F-C685C43F8E07}"/>
              </a:ext>
            </a:extLst>
          </p:cNvPr>
          <p:cNvGrpSpPr/>
          <p:nvPr/>
        </p:nvGrpSpPr>
        <p:grpSpPr>
          <a:xfrm>
            <a:off x="4362336" y="-1211853"/>
            <a:ext cx="2779811" cy="7567205"/>
            <a:chOff x="-1348178" y="-1615803"/>
            <a:chExt cx="3706414" cy="10089606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06B2F39-882E-3A49-88F3-E85F0F78B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B3A3953-1E8B-BF88-DB7F-12B36D368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A1402E6-769B-3C54-204C-181241D7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65F8B70-4F34-FB95-660E-50A21353096C}"/>
              </a:ext>
            </a:extLst>
          </p:cNvPr>
          <p:cNvGrpSpPr/>
          <p:nvPr/>
        </p:nvGrpSpPr>
        <p:grpSpPr>
          <a:xfrm>
            <a:off x="6890930" y="-1095121"/>
            <a:ext cx="2779811" cy="7567205"/>
            <a:chOff x="-1348178" y="-1615803"/>
            <a:chExt cx="3706414" cy="10089606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4D9A21E-E22B-B057-7CB8-AB0902D3C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2330147-C589-6F43-0FD9-D23EC0FF3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2EF10C4-9422-2647-AB05-2717B479A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A60E263-693C-2086-3161-199E5F0E07A0}"/>
              </a:ext>
            </a:extLst>
          </p:cNvPr>
          <p:cNvGrpSpPr/>
          <p:nvPr/>
        </p:nvGrpSpPr>
        <p:grpSpPr>
          <a:xfrm>
            <a:off x="551103" y="-234444"/>
            <a:ext cx="2779811" cy="7567205"/>
            <a:chOff x="-1348178" y="-1615803"/>
            <a:chExt cx="3706414" cy="1008960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8B074CF-E349-A5D8-E4F0-2A79D26EA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54278C5-97D7-B2CD-728F-E2C711AE5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7751DF7-3423-5653-5F7A-45AC6974C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1E1F6D-E5D3-0CD6-FA56-94124AD04230}"/>
              </a:ext>
            </a:extLst>
          </p:cNvPr>
          <p:cNvGrpSpPr/>
          <p:nvPr/>
        </p:nvGrpSpPr>
        <p:grpSpPr>
          <a:xfrm>
            <a:off x="5648830" y="-370688"/>
            <a:ext cx="2779811" cy="7567205"/>
            <a:chOff x="-1348178" y="-1615803"/>
            <a:chExt cx="3706414" cy="10089606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C243E17-0AF3-F31E-7F19-078424AE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7AFF85C-A2BD-C9A2-C4A8-5B580E315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F4DFB01-3052-C680-CD70-94F04E166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57D65EC-0734-E68B-7C53-62F27925D04D}"/>
              </a:ext>
            </a:extLst>
          </p:cNvPr>
          <p:cNvGrpSpPr/>
          <p:nvPr/>
        </p:nvGrpSpPr>
        <p:grpSpPr>
          <a:xfrm>
            <a:off x="3186964" y="-234444"/>
            <a:ext cx="2779811" cy="7567205"/>
            <a:chOff x="-1348178" y="-1615803"/>
            <a:chExt cx="3706414" cy="10089606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D331715-9C75-946F-0F36-39F0F9794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4622890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01FC9AE-ECD4-04D5-411F-D69268CBE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244957" y="1503544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42DF5D3-609E-A912-F812-2043FC0C4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16" b="90341" l="17734" r="98962">
                          <a14:foregroundMark x1="47318" y1="53314" x2="50606" y2="53977"/>
                          <a14:foregroundMark x1="63149" y1="31913" x2="67561" y2="37500"/>
                          <a14:foregroundMark x1="76817" y1="30777" x2="78028" y2="36174"/>
                          <a14:foregroundMark x1="74740" y1="28693" x2="77595" y2="36174"/>
                          <a14:foregroundMark x1="77595" y1="26705" x2="77595" y2="26705"/>
                          <a14:foregroundMark x1="95156" y1="51989" x2="95156" y2="51989"/>
                          <a14:foregroundMark x1="96540" y1="72917" x2="96972" y2="72917"/>
                          <a14:foregroundMark x1="94896" y1="68845" x2="96972" y2="69981"/>
                          <a14:foregroundMark x1="68166" y1="83523" x2="65484" y2="90341"/>
                          <a14:foregroundMark x1="96972" y1="51705" x2="99048" y2="51515"/>
                          <a14:foregroundMark x1="43599" y1="56250" x2="45848" y2="55777"/>
                          <a14:foregroundMark x1="72837" y1="26231" x2="72837" y2="26231"/>
                          <a14:foregroundMark x1="76990" y1="26042" x2="76990" y2="26042"/>
                          <a14:foregroundMark x1="76990" y1="26042" x2="77595" y2="26042"/>
                          <a14:foregroundMark x1="17820" y1="81913" x2="18512" y2="81913"/>
                          <a14:foregroundMark x1="24221" y1="12216" x2="24221" y2="12216"/>
                        </a14:backgroundRemoval>
                      </a14:imgEffect>
                    </a14:imgLayer>
                  </a14:imgProps>
                </a:ext>
              </a:extLst>
            </a:blip>
            <a:srcRect l="39912" t="23973" b="5726"/>
            <a:stretch/>
          </p:blipFill>
          <p:spPr>
            <a:xfrm>
              <a:off x="-1348178" y="-1615803"/>
              <a:ext cx="3603193" cy="3850913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08B1C95-7F04-11D8-7C80-55599559C755}"/>
              </a:ext>
            </a:extLst>
          </p:cNvPr>
          <p:cNvSpPr/>
          <p:nvPr/>
        </p:nvSpPr>
        <p:spPr>
          <a:xfrm>
            <a:off x="-156244" y="-730811"/>
            <a:ext cx="9191992" cy="5612387"/>
          </a:xfrm>
          <a:custGeom>
            <a:avLst/>
            <a:gdLst/>
            <a:ahLst/>
            <a:cxnLst/>
            <a:rect l="l" t="t" r="r" b="b"/>
            <a:pathLst>
              <a:path w="12255989" h="7483183">
                <a:moveTo>
                  <a:pt x="9322894" y="4767099"/>
                </a:moveTo>
                <a:lnTo>
                  <a:pt x="9322894" y="4954500"/>
                </a:lnTo>
                <a:lnTo>
                  <a:pt x="9512333" y="4954500"/>
                </a:lnTo>
                <a:lnTo>
                  <a:pt x="9512333" y="4767099"/>
                </a:lnTo>
                <a:close/>
                <a:moveTo>
                  <a:pt x="5563803" y="4185023"/>
                </a:moveTo>
                <a:lnTo>
                  <a:pt x="5613770" y="4185023"/>
                </a:lnTo>
                <a:cubicBezTo>
                  <a:pt x="5673446" y="4185049"/>
                  <a:pt x="5718271" y="4198269"/>
                  <a:pt x="5748248" y="4224685"/>
                </a:cubicBezTo>
                <a:cubicBezTo>
                  <a:pt x="5778224" y="4251101"/>
                  <a:pt x="5793223" y="4290559"/>
                  <a:pt x="5793244" y="4343058"/>
                </a:cubicBezTo>
                <a:lnTo>
                  <a:pt x="5793244" y="4345095"/>
                </a:lnTo>
                <a:cubicBezTo>
                  <a:pt x="5793223" y="4397598"/>
                  <a:pt x="5778224" y="4437057"/>
                  <a:pt x="5748248" y="4463472"/>
                </a:cubicBezTo>
                <a:cubicBezTo>
                  <a:pt x="5718271" y="4489888"/>
                  <a:pt x="5673446" y="4503108"/>
                  <a:pt x="5613770" y="4503133"/>
                </a:cubicBezTo>
                <a:lnTo>
                  <a:pt x="5563803" y="4503133"/>
                </a:lnTo>
                <a:lnTo>
                  <a:pt x="5563803" y="4423510"/>
                </a:lnTo>
                <a:lnTo>
                  <a:pt x="5651501" y="4423510"/>
                </a:lnTo>
                <a:lnTo>
                  <a:pt x="5651501" y="4259550"/>
                </a:lnTo>
                <a:lnTo>
                  <a:pt x="5563803" y="4259550"/>
                </a:lnTo>
                <a:close/>
                <a:moveTo>
                  <a:pt x="9391133" y="4182985"/>
                </a:moveTo>
                <a:cubicBezTo>
                  <a:pt x="9435098" y="4182984"/>
                  <a:pt x="9471424" y="4199298"/>
                  <a:pt x="9500112" y="4231924"/>
                </a:cubicBezTo>
                <a:cubicBezTo>
                  <a:pt x="9513881" y="4247239"/>
                  <a:pt x="9524143" y="4264274"/>
                  <a:pt x="9530896" y="4283030"/>
                </a:cubicBezTo>
                <a:cubicBezTo>
                  <a:pt x="9537651" y="4301787"/>
                  <a:pt x="9541018" y="4322136"/>
                  <a:pt x="9540998" y="4344078"/>
                </a:cubicBezTo>
                <a:lnTo>
                  <a:pt x="9540998" y="4346117"/>
                </a:lnTo>
                <a:cubicBezTo>
                  <a:pt x="9540997" y="4368017"/>
                  <a:pt x="9537673" y="4388196"/>
                  <a:pt x="9531024" y="4406654"/>
                </a:cubicBezTo>
                <a:cubicBezTo>
                  <a:pt x="9524375" y="4425113"/>
                  <a:pt x="9514412" y="4441979"/>
                  <a:pt x="9501131" y="4457251"/>
                </a:cubicBezTo>
                <a:cubicBezTo>
                  <a:pt x="9487338" y="4473076"/>
                  <a:pt x="9471382" y="4485013"/>
                  <a:pt x="9453261" y="4493064"/>
                </a:cubicBezTo>
                <a:cubicBezTo>
                  <a:pt x="9435141" y="4501114"/>
                  <a:pt x="9415111" y="4505150"/>
                  <a:pt x="9393170" y="4505171"/>
                </a:cubicBezTo>
                <a:cubicBezTo>
                  <a:pt x="9349209" y="4505171"/>
                  <a:pt x="9312853" y="4488858"/>
                  <a:pt x="9284104" y="4456231"/>
                </a:cubicBezTo>
                <a:cubicBezTo>
                  <a:pt x="9270344" y="4440917"/>
                  <a:pt x="9260094" y="4423881"/>
                  <a:pt x="9253353" y="4405125"/>
                </a:cubicBezTo>
                <a:cubicBezTo>
                  <a:pt x="9246610" y="4386369"/>
                  <a:pt x="9243250" y="4366020"/>
                  <a:pt x="9243271" y="4344078"/>
                </a:cubicBezTo>
                <a:lnTo>
                  <a:pt x="9243271" y="4342039"/>
                </a:lnTo>
                <a:cubicBezTo>
                  <a:pt x="9243271" y="4320139"/>
                  <a:pt x="9246590" y="4299960"/>
                  <a:pt x="9253224" y="4281501"/>
                </a:cubicBezTo>
                <a:cubicBezTo>
                  <a:pt x="9259860" y="4263042"/>
                  <a:pt x="9269813" y="4246177"/>
                  <a:pt x="9283083" y="4230905"/>
                </a:cubicBezTo>
                <a:cubicBezTo>
                  <a:pt x="9296907" y="4215080"/>
                  <a:pt x="9312886" y="4203142"/>
                  <a:pt x="9331021" y="4195092"/>
                </a:cubicBezTo>
                <a:cubicBezTo>
                  <a:pt x="9349156" y="4187042"/>
                  <a:pt x="9369194" y="4183006"/>
                  <a:pt x="9391133" y="4182985"/>
                </a:cubicBezTo>
                <a:close/>
                <a:moveTo>
                  <a:pt x="6466941" y="4182985"/>
                </a:moveTo>
                <a:cubicBezTo>
                  <a:pt x="6488883" y="4182985"/>
                  <a:pt x="6508978" y="4187063"/>
                  <a:pt x="6527225" y="4195219"/>
                </a:cubicBezTo>
                <a:cubicBezTo>
                  <a:pt x="6545471" y="4203376"/>
                  <a:pt x="6561743" y="4215611"/>
                  <a:pt x="6576039" y="4231924"/>
                </a:cubicBezTo>
                <a:cubicBezTo>
                  <a:pt x="6589782" y="4247239"/>
                  <a:pt x="6600021" y="4264274"/>
                  <a:pt x="6606754" y="4283030"/>
                </a:cubicBezTo>
                <a:cubicBezTo>
                  <a:pt x="6613489" y="4301787"/>
                  <a:pt x="6616845" y="4322136"/>
                  <a:pt x="6616823" y="4344078"/>
                </a:cubicBezTo>
                <a:lnTo>
                  <a:pt x="6616823" y="4346117"/>
                </a:lnTo>
                <a:cubicBezTo>
                  <a:pt x="6616823" y="4368017"/>
                  <a:pt x="6613509" y="4388196"/>
                  <a:pt x="6606882" y="4406654"/>
                </a:cubicBezTo>
                <a:cubicBezTo>
                  <a:pt x="6600254" y="4425113"/>
                  <a:pt x="6590313" y="4441979"/>
                  <a:pt x="6577058" y="4457251"/>
                </a:cubicBezTo>
                <a:cubicBezTo>
                  <a:pt x="6563252" y="4473076"/>
                  <a:pt x="6547277" y="4485013"/>
                  <a:pt x="6529137" y="4493064"/>
                </a:cubicBezTo>
                <a:cubicBezTo>
                  <a:pt x="6510996" y="4501114"/>
                  <a:pt x="6490944" y="4505150"/>
                  <a:pt x="6468979" y="4505171"/>
                </a:cubicBezTo>
                <a:cubicBezTo>
                  <a:pt x="6447037" y="4505171"/>
                  <a:pt x="6426942" y="4501093"/>
                  <a:pt x="6408695" y="4492936"/>
                </a:cubicBezTo>
                <a:cubicBezTo>
                  <a:pt x="6390448" y="4484780"/>
                  <a:pt x="6374177" y="4472545"/>
                  <a:pt x="6359881" y="4456231"/>
                </a:cubicBezTo>
                <a:cubicBezTo>
                  <a:pt x="6346137" y="4440917"/>
                  <a:pt x="6335899" y="4423881"/>
                  <a:pt x="6329165" y="4405125"/>
                </a:cubicBezTo>
                <a:cubicBezTo>
                  <a:pt x="6322432" y="4386369"/>
                  <a:pt x="6319076" y="4366020"/>
                  <a:pt x="6319097" y="4344078"/>
                </a:cubicBezTo>
                <a:lnTo>
                  <a:pt x="6319097" y="4342039"/>
                </a:lnTo>
                <a:cubicBezTo>
                  <a:pt x="6319097" y="4320139"/>
                  <a:pt x="6322410" y="4299960"/>
                  <a:pt x="6329038" y="4281501"/>
                </a:cubicBezTo>
                <a:cubicBezTo>
                  <a:pt x="6335666" y="4263042"/>
                  <a:pt x="6345607" y="4246177"/>
                  <a:pt x="6358862" y="4230905"/>
                </a:cubicBezTo>
                <a:cubicBezTo>
                  <a:pt x="6372668" y="4215080"/>
                  <a:pt x="6388643" y="4203142"/>
                  <a:pt x="6406784" y="4195092"/>
                </a:cubicBezTo>
                <a:cubicBezTo>
                  <a:pt x="6424924" y="4187042"/>
                  <a:pt x="6444976" y="4183006"/>
                  <a:pt x="6466941" y="4182985"/>
                </a:cubicBezTo>
                <a:close/>
                <a:moveTo>
                  <a:pt x="3009366" y="4182985"/>
                </a:moveTo>
                <a:cubicBezTo>
                  <a:pt x="3031309" y="4182985"/>
                  <a:pt x="3051404" y="4187063"/>
                  <a:pt x="3069651" y="4195219"/>
                </a:cubicBezTo>
                <a:cubicBezTo>
                  <a:pt x="3087897" y="4203376"/>
                  <a:pt x="3104168" y="4215611"/>
                  <a:pt x="3118465" y="4231924"/>
                </a:cubicBezTo>
                <a:cubicBezTo>
                  <a:pt x="3132208" y="4247239"/>
                  <a:pt x="3142447" y="4264274"/>
                  <a:pt x="3149180" y="4283030"/>
                </a:cubicBezTo>
                <a:cubicBezTo>
                  <a:pt x="3155914" y="4301787"/>
                  <a:pt x="3159270" y="4322136"/>
                  <a:pt x="3159249" y="4344078"/>
                </a:cubicBezTo>
                <a:lnTo>
                  <a:pt x="3159249" y="4346117"/>
                </a:lnTo>
                <a:cubicBezTo>
                  <a:pt x="3159249" y="4368017"/>
                  <a:pt x="3155935" y="4388196"/>
                  <a:pt x="3149307" y="4406654"/>
                </a:cubicBezTo>
                <a:cubicBezTo>
                  <a:pt x="3142680" y="4425113"/>
                  <a:pt x="3132739" y="4441979"/>
                  <a:pt x="3119484" y="4457251"/>
                </a:cubicBezTo>
                <a:cubicBezTo>
                  <a:pt x="3105677" y="4473076"/>
                  <a:pt x="3089703" y="4485013"/>
                  <a:pt x="3071562" y="4493064"/>
                </a:cubicBezTo>
                <a:cubicBezTo>
                  <a:pt x="3053422" y="4501114"/>
                  <a:pt x="3033370" y="4505150"/>
                  <a:pt x="3011405" y="4505171"/>
                </a:cubicBezTo>
                <a:cubicBezTo>
                  <a:pt x="2989462" y="4505171"/>
                  <a:pt x="2969368" y="4501093"/>
                  <a:pt x="2951121" y="4492936"/>
                </a:cubicBezTo>
                <a:cubicBezTo>
                  <a:pt x="2932874" y="4484780"/>
                  <a:pt x="2916603" y="4472545"/>
                  <a:pt x="2902307" y="4456231"/>
                </a:cubicBezTo>
                <a:cubicBezTo>
                  <a:pt x="2888563" y="4440917"/>
                  <a:pt x="2878325" y="4423881"/>
                  <a:pt x="2871591" y="4405125"/>
                </a:cubicBezTo>
                <a:cubicBezTo>
                  <a:pt x="2864858" y="4386369"/>
                  <a:pt x="2861501" y="4366020"/>
                  <a:pt x="2861523" y="4344078"/>
                </a:cubicBezTo>
                <a:lnTo>
                  <a:pt x="2861523" y="4342039"/>
                </a:lnTo>
                <a:cubicBezTo>
                  <a:pt x="2861523" y="4320139"/>
                  <a:pt x="2864836" y="4299960"/>
                  <a:pt x="2871464" y="4281501"/>
                </a:cubicBezTo>
                <a:cubicBezTo>
                  <a:pt x="2878091" y="4263042"/>
                  <a:pt x="2888032" y="4246177"/>
                  <a:pt x="2901287" y="4230905"/>
                </a:cubicBezTo>
                <a:cubicBezTo>
                  <a:pt x="2915095" y="4215080"/>
                  <a:pt x="2931069" y="4203142"/>
                  <a:pt x="2949209" y="4195092"/>
                </a:cubicBezTo>
                <a:cubicBezTo>
                  <a:pt x="2967349" y="4187042"/>
                  <a:pt x="2987402" y="4183006"/>
                  <a:pt x="3009366" y="4182985"/>
                </a:cubicBezTo>
                <a:close/>
                <a:moveTo>
                  <a:pt x="9895480" y="3987430"/>
                </a:moveTo>
                <a:lnTo>
                  <a:pt x="9895480" y="4700853"/>
                </a:lnTo>
                <a:lnTo>
                  <a:pt x="10131801" y="4700853"/>
                </a:lnTo>
                <a:lnTo>
                  <a:pt x="10131801" y="4371659"/>
                </a:lnTo>
                <a:lnTo>
                  <a:pt x="10396902" y="4700853"/>
                </a:lnTo>
                <a:lnTo>
                  <a:pt x="10608776" y="4700853"/>
                </a:lnTo>
                <a:lnTo>
                  <a:pt x="10608776" y="3987430"/>
                </a:lnTo>
                <a:lnTo>
                  <a:pt x="10372454" y="3987430"/>
                </a:lnTo>
                <a:lnTo>
                  <a:pt x="10372454" y="4302356"/>
                </a:lnTo>
                <a:lnTo>
                  <a:pt x="10118560" y="3987430"/>
                </a:lnTo>
                <a:close/>
                <a:moveTo>
                  <a:pt x="8089141" y="3987430"/>
                </a:moveTo>
                <a:lnTo>
                  <a:pt x="8089141" y="4380832"/>
                </a:lnTo>
                <a:cubicBezTo>
                  <a:pt x="8089160" y="4492379"/>
                  <a:pt x="8118408" y="4575965"/>
                  <a:pt x="8176886" y="4631590"/>
                </a:cubicBezTo>
                <a:cubicBezTo>
                  <a:pt x="8235365" y="4687215"/>
                  <a:pt x="8322960" y="4715017"/>
                  <a:pt x="8439672" y="4714994"/>
                </a:cubicBezTo>
                <a:cubicBezTo>
                  <a:pt x="8676100" y="4715007"/>
                  <a:pt x="8794304" y="4601921"/>
                  <a:pt x="8794282" y="4375736"/>
                </a:cubicBezTo>
                <a:lnTo>
                  <a:pt x="8794282" y="4193176"/>
                </a:lnTo>
                <a:cubicBezTo>
                  <a:pt x="8819839" y="4190588"/>
                  <a:pt x="8842246" y="4186089"/>
                  <a:pt x="8861502" y="4179681"/>
                </a:cubicBezTo>
                <a:cubicBezTo>
                  <a:pt x="8880758" y="4173272"/>
                  <a:pt x="8896759" y="4165209"/>
                  <a:pt x="8909504" y="4155490"/>
                </a:cubicBezTo>
                <a:cubicBezTo>
                  <a:pt x="8927342" y="4141760"/>
                  <a:pt x="8940790" y="4120940"/>
                  <a:pt x="8949848" y="4093030"/>
                </a:cubicBezTo>
                <a:cubicBezTo>
                  <a:pt x="8958904" y="4065119"/>
                  <a:pt x="8963444" y="4030259"/>
                  <a:pt x="8963465" y="3988450"/>
                </a:cubicBezTo>
                <a:lnTo>
                  <a:pt x="8837216" y="3988450"/>
                </a:lnTo>
                <a:cubicBezTo>
                  <a:pt x="8840276" y="4045693"/>
                  <a:pt x="8825964" y="4082044"/>
                  <a:pt x="8794282" y="4097501"/>
                </a:cubicBezTo>
                <a:lnTo>
                  <a:pt x="8794282" y="3987430"/>
                </a:lnTo>
                <a:lnTo>
                  <a:pt x="8551846" y="3987430"/>
                </a:lnTo>
                <a:lnTo>
                  <a:pt x="8551846" y="4382870"/>
                </a:lnTo>
                <a:cubicBezTo>
                  <a:pt x="8551846" y="4463555"/>
                  <a:pt x="8515134" y="4503982"/>
                  <a:pt x="8441712" y="4504152"/>
                </a:cubicBezTo>
                <a:cubicBezTo>
                  <a:pt x="8368288" y="4504322"/>
                  <a:pt x="8331577" y="4462196"/>
                  <a:pt x="8331577" y="4377774"/>
                </a:cubicBezTo>
                <a:lnTo>
                  <a:pt x="8331577" y="3987430"/>
                </a:lnTo>
                <a:close/>
                <a:moveTo>
                  <a:pt x="7381938" y="3987430"/>
                </a:moveTo>
                <a:lnTo>
                  <a:pt x="7381938" y="4189100"/>
                </a:lnTo>
                <a:lnTo>
                  <a:pt x="7591888" y="4189100"/>
                </a:lnTo>
                <a:lnTo>
                  <a:pt x="7591888" y="4700725"/>
                </a:lnTo>
                <a:lnTo>
                  <a:pt x="7830247" y="4700725"/>
                </a:lnTo>
                <a:lnTo>
                  <a:pt x="7830247" y="4189100"/>
                </a:lnTo>
                <a:lnTo>
                  <a:pt x="8040197" y="4189100"/>
                </a:lnTo>
                <a:lnTo>
                  <a:pt x="8040197" y="3987430"/>
                </a:lnTo>
                <a:close/>
                <a:moveTo>
                  <a:pt x="6925720" y="3987430"/>
                </a:moveTo>
                <a:lnTo>
                  <a:pt x="6925720" y="4700853"/>
                </a:lnTo>
                <a:lnTo>
                  <a:pt x="7164079" y="4700853"/>
                </a:lnTo>
                <a:lnTo>
                  <a:pt x="7164079" y="3987430"/>
                </a:lnTo>
                <a:close/>
                <a:moveTo>
                  <a:pt x="5335635" y="3987430"/>
                </a:moveTo>
                <a:lnTo>
                  <a:pt x="5335635" y="4255474"/>
                </a:lnTo>
                <a:lnTo>
                  <a:pt x="5249005" y="4255474"/>
                </a:lnTo>
                <a:lnTo>
                  <a:pt x="5249005" y="4427587"/>
                </a:lnTo>
                <a:lnTo>
                  <a:pt x="5335635" y="4427587"/>
                </a:lnTo>
                <a:lnTo>
                  <a:pt x="5335635" y="4700725"/>
                </a:lnTo>
                <a:lnTo>
                  <a:pt x="5600514" y="4700725"/>
                </a:lnTo>
                <a:cubicBezTo>
                  <a:pt x="5670407" y="4700725"/>
                  <a:pt x="5732513" y="4692323"/>
                  <a:pt x="5786830" y="4675517"/>
                </a:cubicBezTo>
                <a:cubicBezTo>
                  <a:pt x="5841147" y="4658711"/>
                  <a:pt x="5887426" y="4633503"/>
                  <a:pt x="5925666" y="4599892"/>
                </a:cubicBezTo>
                <a:cubicBezTo>
                  <a:pt x="5997820" y="4535692"/>
                  <a:pt x="6033811" y="4449063"/>
                  <a:pt x="6033642" y="4340003"/>
                </a:cubicBezTo>
                <a:lnTo>
                  <a:pt x="6033642" y="4337966"/>
                </a:lnTo>
                <a:cubicBezTo>
                  <a:pt x="6033620" y="4283973"/>
                  <a:pt x="6024750" y="4235770"/>
                  <a:pt x="6007030" y="4193359"/>
                </a:cubicBezTo>
                <a:cubicBezTo>
                  <a:pt x="5989309" y="4150947"/>
                  <a:pt x="5962868" y="4114218"/>
                  <a:pt x="5927704" y="4083171"/>
                </a:cubicBezTo>
                <a:cubicBezTo>
                  <a:pt x="5890545" y="4051109"/>
                  <a:pt x="5845414" y="4027131"/>
                  <a:pt x="5792309" y="4011238"/>
                </a:cubicBezTo>
                <a:cubicBezTo>
                  <a:pt x="5739204" y="3995345"/>
                  <a:pt x="5677991" y="3987409"/>
                  <a:pt x="5608672" y="3987430"/>
                </a:cubicBezTo>
                <a:close/>
                <a:moveTo>
                  <a:pt x="3513732" y="3987430"/>
                </a:moveTo>
                <a:lnTo>
                  <a:pt x="3513732" y="4700853"/>
                </a:lnTo>
                <a:lnTo>
                  <a:pt x="3750052" y="4700853"/>
                </a:lnTo>
                <a:lnTo>
                  <a:pt x="3750052" y="4371659"/>
                </a:lnTo>
                <a:lnTo>
                  <a:pt x="4015152" y="4700853"/>
                </a:lnTo>
                <a:lnTo>
                  <a:pt x="4227026" y="4700853"/>
                </a:lnTo>
                <a:lnTo>
                  <a:pt x="4227026" y="3987430"/>
                </a:lnTo>
                <a:lnTo>
                  <a:pt x="3990705" y="3987430"/>
                </a:lnTo>
                <a:lnTo>
                  <a:pt x="3990705" y="4302356"/>
                </a:lnTo>
                <a:lnTo>
                  <a:pt x="3736811" y="3987430"/>
                </a:lnTo>
                <a:close/>
                <a:moveTo>
                  <a:pt x="1707391" y="3987430"/>
                </a:moveTo>
                <a:lnTo>
                  <a:pt x="1707391" y="4380832"/>
                </a:lnTo>
                <a:cubicBezTo>
                  <a:pt x="1707410" y="4492379"/>
                  <a:pt x="1736659" y="4575965"/>
                  <a:pt x="1795137" y="4631590"/>
                </a:cubicBezTo>
                <a:cubicBezTo>
                  <a:pt x="1853615" y="4687215"/>
                  <a:pt x="1941210" y="4715017"/>
                  <a:pt x="2057923" y="4714994"/>
                </a:cubicBezTo>
                <a:cubicBezTo>
                  <a:pt x="2294351" y="4715007"/>
                  <a:pt x="2412554" y="4601921"/>
                  <a:pt x="2412533" y="4375736"/>
                </a:cubicBezTo>
                <a:lnTo>
                  <a:pt x="2412533" y="4193176"/>
                </a:lnTo>
                <a:cubicBezTo>
                  <a:pt x="2438089" y="4190588"/>
                  <a:pt x="2460497" y="4186089"/>
                  <a:pt x="2479753" y="4179681"/>
                </a:cubicBezTo>
                <a:cubicBezTo>
                  <a:pt x="2499009" y="4173272"/>
                  <a:pt x="2515010" y="4165209"/>
                  <a:pt x="2527755" y="4155490"/>
                </a:cubicBezTo>
                <a:cubicBezTo>
                  <a:pt x="2545593" y="4141760"/>
                  <a:pt x="2559041" y="4120940"/>
                  <a:pt x="2568098" y="4093030"/>
                </a:cubicBezTo>
                <a:cubicBezTo>
                  <a:pt x="2577155" y="4065119"/>
                  <a:pt x="2581695" y="4030259"/>
                  <a:pt x="2581716" y="3988450"/>
                </a:cubicBezTo>
                <a:lnTo>
                  <a:pt x="2455465" y="3988450"/>
                </a:lnTo>
                <a:cubicBezTo>
                  <a:pt x="2458526" y="4045693"/>
                  <a:pt x="2444216" y="4082044"/>
                  <a:pt x="2412533" y="4097501"/>
                </a:cubicBezTo>
                <a:lnTo>
                  <a:pt x="2412533" y="3987430"/>
                </a:lnTo>
                <a:lnTo>
                  <a:pt x="2170097" y="3987430"/>
                </a:lnTo>
                <a:lnTo>
                  <a:pt x="2170097" y="4382870"/>
                </a:lnTo>
                <a:cubicBezTo>
                  <a:pt x="2170097" y="4463555"/>
                  <a:pt x="2133386" y="4503982"/>
                  <a:pt x="2059962" y="4504152"/>
                </a:cubicBezTo>
                <a:cubicBezTo>
                  <a:pt x="1986539" y="4504322"/>
                  <a:pt x="1949827" y="4462196"/>
                  <a:pt x="1949827" y="4377774"/>
                </a:cubicBezTo>
                <a:lnTo>
                  <a:pt x="1949827" y="3987430"/>
                </a:lnTo>
                <a:close/>
                <a:moveTo>
                  <a:pt x="932456" y="3987430"/>
                </a:moveTo>
                <a:lnTo>
                  <a:pt x="932456" y="4700725"/>
                </a:lnTo>
                <a:lnTo>
                  <a:pt x="1170816" y="4700725"/>
                </a:lnTo>
                <a:lnTo>
                  <a:pt x="1170816" y="4444913"/>
                </a:lnTo>
                <a:lnTo>
                  <a:pt x="1389047" y="4444913"/>
                </a:lnTo>
                <a:lnTo>
                  <a:pt x="1389047" y="4700725"/>
                </a:lnTo>
                <a:lnTo>
                  <a:pt x="1627406" y="4700725"/>
                </a:lnTo>
                <a:lnTo>
                  <a:pt x="1627406" y="3987430"/>
                </a:lnTo>
                <a:lnTo>
                  <a:pt x="1389047" y="3987430"/>
                </a:lnTo>
                <a:lnTo>
                  <a:pt x="1389047" y="4239167"/>
                </a:lnTo>
                <a:lnTo>
                  <a:pt x="1170816" y="4239167"/>
                </a:lnTo>
                <a:lnTo>
                  <a:pt x="1170816" y="3987430"/>
                </a:lnTo>
                <a:close/>
                <a:moveTo>
                  <a:pt x="11015475" y="3972143"/>
                </a:moveTo>
                <a:cubicBezTo>
                  <a:pt x="10902295" y="3972312"/>
                  <a:pt x="10808528" y="4007622"/>
                  <a:pt x="10734173" y="4078071"/>
                </a:cubicBezTo>
                <a:cubicBezTo>
                  <a:pt x="10659643" y="4148377"/>
                  <a:pt x="10622294" y="4237049"/>
                  <a:pt x="10622124" y="4344088"/>
                </a:cubicBezTo>
                <a:lnTo>
                  <a:pt x="10622124" y="4346124"/>
                </a:lnTo>
                <a:cubicBezTo>
                  <a:pt x="10622103" y="4400594"/>
                  <a:pt x="10631822" y="4450109"/>
                  <a:pt x="10651283" y="4494669"/>
                </a:cubicBezTo>
                <a:cubicBezTo>
                  <a:pt x="10670742" y="4539229"/>
                  <a:pt x="10700070" y="4579059"/>
                  <a:pt x="10739266" y="4614161"/>
                </a:cubicBezTo>
                <a:cubicBezTo>
                  <a:pt x="10814811" y="4682232"/>
                  <a:pt x="10909260" y="4716183"/>
                  <a:pt x="11022612" y="4716013"/>
                </a:cubicBezTo>
                <a:cubicBezTo>
                  <a:pt x="11144927" y="4716013"/>
                  <a:pt x="11249875" y="4680365"/>
                  <a:pt x="11337457" y="4609068"/>
                </a:cubicBezTo>
                <a:lnTo>
                  <a:pt x="11337457" y="4278914"/>
                </a:lnTo>
                <a:lnTo>
                  <a:pt x="10992022" y="4278914"/>
                </a:lnTo>
                <a:lnTo>
                  <a:pt x="10992022" y="4431663"/>
                </a:lnTo>
                <a:lnTo>
                  <a:pt x="11114385" y="4431663"/>
                </a:lnTo>
                <a:lnTo>
                  <a:pt x="11114385" y="4503109"/>
                </a:lnTo>
                <a:cubicBezTo>
                  <a:pt x="11104677" y="4508702"/>
                  <a:pt x="11092993" y="4512827"/>
                  <a:pt x="11079333" y="4515485"/>
                </a:cubicBezTo>
                <a:cubicBezTo>
                  <a:pt x="11065674" y="4518143"/>
                  <a:pt x="11050165" y="4519461"/>
                  <a:pt x="11032809" y="4519440"/>
                </a:cubicBezTo>
                <a:cubicBezTo>
                  <a:pt x="11007827" y="4519461"/>
                  <a:pt x="10985139" y="4515591"/>
                  <a:pt x="10964746" y="4507830"/>
                </a:cubicBezTo>
                <a:cubicBezTo>
                  <a:pt x="10944352" y="4500069"/>
                  <a:pt x="10926252" y="4488289"/>
                  <a:pt x="10910447" y="4472490"/>
                </a:cubicBezTo>
                <a:cubicBezTo>
                  <a:pt x="10894620" y="4456628"/>
                  <a:pt x="10882682" y="4438358"/>
                  <a:pt x="10874631" y="4417681"/>
                </a:cubicBezTo>
                <a:cubicBezTo>
                  <a:pt x="10866579" y="4397004"/>
                  <a:pt x="10862543" y="4374170"/>
                  <a:pt x="10862521" y="4349179"/>
                </a:cubicBezTo>
                <a:lnTo>
                  <a:pt x="10862521" y="4347143"/>
                </a:lnTo>
                <a:cubicBezTo>
                  <a:pt x="10862542" y="4323169"/>
                  <a:pt x="10866324" y="4301096"/>
                  <a:pt x="10873865" y="4280922"/>
                </a:cubicBezTo>
                <a:cubicBezTo>
                  <a:pt x="10881407" y="4260747"/>
                  <a:pt x="10892581" y="4242730"/>
                  <a:pt x="10907388" y="4226870"/>
                </a:cubicBezTo>
                <a:cubicBezTo>
                  <a:pt x="10922704" y="4211031"/>
                  <a:pt x="10939996" y="4199083"/>
                  <a:pt x="10959265" y="4191026"/>
                </a:cubicBezTo>
                <a:cubicBezTo>
                  <a:pt x="10978532" y="4182968"/>
                  <a:pt x="10999648" y="4178929"/>
                  <a:pt x="11022612" y="4178908"/>
                </a:cubicBezTo>
                <a:cubicBezTo>
                  <a:pt x="11050676" y="4178887"/>
                  <a:pt x="11077904" y="4184032"/>
                  <a:pt x="11104300" y="4194342"/>
                </a:cubicBezTo>
                <a:cubicBezTo>
                  <a:pt x="11130695" y="4204653"/>
                  <a:pt x="11156126" y="4220258"/>
                  <a:pt x="11180594" y="4241157"/>
                </a:cubicBezTo>
                <a:lnTo>
                  <a:pt x="11314030" y="4080108"/>
                </a:lnTo>
                <a:cubicBezTo>
                  <a:pt x="11272759" y="4043971"/>
                  <a:pt x="11227214" y="4016937"/>
                  <a:pt x="11177398" y="3999006"/>
                </a:cubicBezTo>
                <a:cubicBezTo>
                  <a:pt x="11127581" y="3981076"/>
                  <a:pt x="11073607" y="3972121"/>
                  <a:pt x="11015475" y="3972143"/>
                </a:cubicBezTo>
                <a:close/>
                <a:moveTo>
                  <a:pt x="9393170" y="3972143"/>
                </a:moveTo>
                <a:cubicBezTo>
                  <a:pt x="9338614" y="3972122"/>
                  <a:pt x="9288198" y="3981077"/>
                  <a:pt x="9241923" y="3999008"/>
                </a:cubicBezTo>
                <a:cubicBezTo>
                  <a:pt x="9195648" y="4016939"/>
                  <a:pt x="9153655" y="4043973"/>
                  <a:pt x="9115942" y="4080111"/>
                </a:cubicBezTo>
                <a:cubicBezTo>
                  <a:pt x="9040563" y="4152260"/>
                  <a:pt x="9002874" y="4240249"/>
                  <a:pt x="9002874" y="4344078"/>
                </a:cubicBezTo>
                <a:lnTo>
                  <a:pt x="9002874" y="4346117"/>
                </a:lnTo>
                <a:cubicBezTo>
                  <a:pt x="9003044" y="4450115"/>
                  <a:pt x="9040393" y="4537765"/>
                  <a:pt x="9114923" y="4609065"/>
                </a:cubicBezTo>
                <a:cubicBezTo>
                  <a:pt x="9152147" y="4644714"/>
                  <a:pt x="9193844" y="4671451"/>
                  <a:pt x="9240012" y="4689276"/>
                </a:cubicBezTo>
                <a:cubicBezTo>
                  <a:pt x="9286180" y="4707101"/>
                  <a:pt x="9336553" y="4716013"/>
                  <a:pt x="9391133" y="4716013"/>
                </a:cubicBezTo>
                <a:cubicBezTo>
                  <a:pt x="9500161" y="4716183"/>
                  <a:pt x="9592899" y="4680194"/>
                  <a:pt x="9669345" y="4608046"/>
                </a:cubicBezTo>
                <a:cubicBezTo>
                  <a:pt x="9706547" y="4571909"/>
                  <a:pt x="9734516" y="4531874"/>
                  <a:pt x="9753256" y="4487942"/>
                </a:cubicBezTo>
                <a:cubicBezTo>
                  <a:pt x="9771995" y="4444010"/>
                  <a:pt x="9781375" y="4396055"/>
                  <a:pt x="9781396" y="4344078"/>
                </a:cubicBezTo>
                <a:lnTo>
                  <a:pt x="9781396" y="4342039"/>
                </a:lnTo>
                <a:cubicBezTo>
                  <a:pt x="9781400" y="4311473"/>
                  <a:pt x="9778148" y="4282233"/>
                  <a:pt x="9771641" y="4254319"/>
                </a:cubicBezTo>
                <a:cubicBezTo>
                  <a:pt x="9765135" y="4226404"/>
                  <a:pt x="9755507" y="4199951"/>
                  <a:pt x="9742758" y="4174959"/>
                </a:cubicBezTo>
                <a:cubicBezTo>
                  <a:pt x="9749397" y="4172368"/>
                  <a:pt x="9755718" y="4169396"/>
                  <a:pt x="9761721" y="4166041"/>
                </a:cubicBezTo>
                <a:cubicBezTo>
                  <a:pt x="9767723" y="4162686"/>
                  <a:pt x="9773281" y="4159204"/>
                  <a:pt x="9778393" y="4155594"/>
                </a:cubicBezTo>
                <a:cubicBezTo>
                  <a:pt x="9814198" y="4127907"/>
                  <a:pt x="9832185" y="4072192"/>
                  <a:pt x="9832355" y="3988450"/>
                </a:cubicBezTo>
                <a:lnTo>
                  <a:pt x="9706104" y="3988450"/>
                </a:lnTo>
                <a:cubicBezTo>
                  <a:pt x="9707122" y="4011423"/>
                  <a:pt x="9705338" y="4031212"/>
                  <a:pt x="9700749" y="4047816"/>
                </a:cubicBezTo>
                <a:cubicBezTo>
                  <a:pt x="9696160" y="4064421"/>
                  <a:pt x="9688766" y="4077585"/>
                  <a:pt x="9678569" y="4087310"/>
                </a:cubicBezTo>
                <a:cubicBezTo>
                  <a:pt x="9677082" y="4085823"/>
                  <a:pt x="9675721" y="4084464"/>
                  <a:pt x="9674489" y="4083233"/>
                </a:cubicBezTo>
                <a:cubicBezTo>
                  <a:pt x="9673257" y="4082001"/>
                  <a:pt x="9671897" y="4080642"/>
                  <a:pt x="9670409" y="4079156"/>
                </a:cubicBezTo>
                <a:cubicBezTo>
                  <a:pt x="9632671" y="4043476"/>
                  <a:pt x="9590659" y="4016720"/>
                  <a:pt x="9544373" y="3998888"/>
                </a:cubicBezTo>
                <a:cubicBezTo>
                  <a:pt x="9498087" y="3981057"/>
                  <a:pt x="9447686" y="3972142"/>
                  <a:pt x="9393170" y="3972143"/>
                </a:cubicBezTo>
                <a:close/>
                <a:moveTo>
                  <a:pt x="6468979" y="3972143"/>
                </a:moveTo>
                <a:cubicBezTo>
                  <a:pt x="6359715" y="3971973"/>
                  <a:pt x="6267311" y="4007963"/>
                  <a:pt x="6191767" y="4080111"/>
                </a:cubicBezTo>
                <a:cubicBezTo>
                  <a:pt x="6116388" y="4152260"/>
                  <a:pt x="6078699" y="4240249"/>
                  <a:pt x="6078699" y="4344078"/>
                </a:cubicBezTo>
                <a:lnTo>
                  <a:pt x="6078699" y="4346117"/>
                </a:lnTo>
                <a:cubicBezTo>
                  <a:pt x="6078868" y="4450115"/>
                  <a:pt x="6116219" y="4537765"/>
                  <a:pt x="6190748" y="4609065"/>
                </a:cubicBezTo>
                <a:cubicBezTo>
                  <a:pt x="6227970" y="4644714"/>
                  <a:pt x="6269660" y="4671451"/>
                  <a:pt x="6315818" y="4689276"/>
                </a:cubicBezTo>
                <a:cubicBezTo>
                  <a:pt x="6361975" y="4707101"/>
                  <a:pt x="6412349" y="4716013"/>
                  <a:pt x="6466941" y="4716013"/>
                </a:cubicBezTo>
                <a:cubicBezTo>
                  <a:pt x="6576034" y="4716183"/>
                  <a:pt x="6668778" y="4680194"/>
                  <a:pt x="6745171" y="4608046"/>
                </a:cubicBezTo>
                <a:cubicBezTo>
                  <a:pt x="6782372" y="4571909"/>
                  <a:pt x="6810342" y="4531874"/>
                  <a:pt x="6829081" y="4487942"/>
                </a:cubicBezTo>
                <a:cubicBezTo>
                  <a:pt x="6847820" y="4444010"/>
                  <a:pt x="6857200" y="4396055"/>
                  <a:pt x="6857221" y="4344078"/>
                </a:cubicBezTo>
                <a:lnTo>
                  <a:pt x="6857221" y="4342039"/>
                </a:lnTo>
                <a:cubicBezTo>
                  <a:pt x="6857391" y="4238041"/>
                  <a:pt x="6820380" y="4150392"/>
                  <a:pt x="6746189" y="4079092"/>
                </a:cubicBezTo>
                <a:cubicBezTo>
                  <a:pt x="6670646" y="4007793"/>
                  <a:pt x="6578243" y="3972143"/>
                  <a:pt x="6468979" y="3972143"/>
                </a:cubicBezTo>
                <a:close/>
                <a:moveTo>
                  <a:pt x="4633725" y="3972143"/>
                </a:moveTo>
                <a:cubicBezTo>
                  <a:pt x="4520545" y="3972312"/>
                  <a:pt x="4426778" y="4007622"/>
                  <a:pt x="4352424" y="4078071"/>
                </a:cubicBezTo>
                <a:cubicBezTo>
                  <a:pt x="4277894" y="4148377"/>
                  <a:pt x="4240544" y="4237049"/>
                  <a:pt x="4240374" y="4344088"/>
                </a:cubicBezTo>
                <a:lnTo>
                  <a:pt x="4240374" y="4346124"/>
                </a:lnTo>
                <a:cubicBezTo>
                  <a:pt x="4240353" y="4400594"/>
                  <a:pt x="4250072" y="4450109"/>
                  <a:pt x="4269533" y="4494669"/>
                </a:cubicBezTo>
                <a:cubicBezTo>
                  <a:pt x="4288994" y="4539229"/>
                  <a:pt x="4318321" y="4579059"/>
                  <a:pt x="4357517" y="4614161"/>
                </a:cubicBezTo>
                <a:cubicBezTo>
                  <a:pt x="4433062" y="4682232"/>
                  <a:pt x="4527511" y="4716183"/>
                  <a:pt x="4640863" y="4716013"/>
                </a:cubicBezTo>
                <a:cubicBezTo>
                  <a:pt x="4763178" y="4716013"/>
                  <a:pt x="4868125" y="4680365"/>
                  <a:pt x="4955708" y="4609068"/>
                </a:cubicBezTo>
                <a:lnTo>
                  <a:pt x="4955708" y="4278914"/>
                </a:lnTo>
                <a:lnTo>
                  <a:pt x="4610273" y="4278914"/>
                </a:lnTo>
                <a:lnTo>
                  <a:pt x="4610273" y="4431663"/>
                </a:lnTo>
                <a:lnTo>
                  <a:pt x="4732636" y="4431663"/>
                </a:lnTo>
                <a:lnTo>
                  <a:pt x="4732636" y="4503109"/>
                </a:lnTo>
                <a:cubicBezTo>
                  <a:pt x="4722927" y="4508702"/>
                  <a:pt x="4711244" y="4512827"/>
                  <a:pt x="4697584" y="4515485"/>
                </a:cubicBezTo>
                <a:cubicBezTo>
                  <a:pt x="4683924" y="4518143"/>
                  <a:pt x="4668416" y="4519461"/>
                  <a:pt x="4651060" y="4519440"/>
                </a:cubicBezTo>
                <a:cubicBezTo>
                  <a:pt x="4626078" y="4519461"/>
                  <a:pt x="4603390" y="4515591"/>
                  <a:pt x="4582996" y="4507830"/>
                </a:cubicBezTo>
                <a:cubicBezTo>
                  <a:pt x="4562602" y="4500069"/>
                  <a:pt x="4544503" y="4488289"/>
                  <a:pt x="4528698" y="4472490"/>
                </a:cubicBezTo>
                <a:cubicBezTo>
                  <a:pt x="4512871" y="4456628"/>
                  <a:pt x="4500932" y="4438358"/>
                  <a:pt x="4492881" y="4417681"/>
                </a:cubicBezTo>
                <a:cubicBezTo>
                  <a:pt x="4484830" y="4397004"/>
                  <a:pt x="4480793" y="4374170"/>
                  <a:pt x="4480772" y="4349179"/>
                </a:cubicBezTo>
                <a:lnTo>
                  <a:pt x="4480772" y="4347143"/>
                </a:lnTo>
                <a:cubicBezTo>
                  <a:pt x="4480793" y="4323169"/>
                  <a:pt x="4484574" y="4301096"/>
                  <a:pt x="4492116" y="4280922"/>
                </a:cubicBezTo>
                <a:cubicBezTo>
                  <a:pt x="4499658" y="4260747"/>
                  <a:pt x="4510832" y="4242730"/>
                  <a:pt x="4525638" y="4226870"/>
                </a:cubicBezTo>
                <a:cubicBezTo>
                  <a:pt x="4540955" y="4211031"/>
                  <a:pt x="4558247" y="4199083"/>
                  <a:pt x="4577515" y="4191026"/>
                </a:cubicBezTo>
                <a:cubicBezTo>
                  <a:pt x="4596783" y="4182968"/>
                  <a:pt x="4617899" y="4178929"/>
                  <a:pt x="4640863" y="4178908"/>
                </a:cubicBezTo>
                <a:cubicBezTo>
                  <a:pt x="4668926" y="4178887"/>
                  <a:pt x="4696155" y="4184032"/>
                  <a:pt x="4722550" y="4194342"/>
                </a:cubicBezTo>
                <a:cubicBezTo>
                  <a:pt x="4748946" y="4204653"/>
                  <a:pt x="4774377" y="4220258"/>
                  <a:pt x="4798845" y="4241157"/>
                </a:cubicBezTo>
                <a:lnTo>
                  <a:pt x="4932281" y="4080108"/>
                </a:lnTo>
                <a:cubicBezTo>
                  <a:pt x="4891009" y="4043971"/>
                  <a:pt x="4845465" y="4016937"/>
                  <a:pt x="4795649" y="3999006"/>
                </a:cubicBezTo>
                <a:cubicBezTo>
                  <a:pt x="4745832" y="3981076"/>
                  <a:pt x="4691857" y="3972121"/>
                  <a:pt x="4633725" y="3972143"/>
                </a:cubicBezTo>
                <a:close/>
                <a:moveTo>
                  <a:pt x="3011405" y="3972143"/>
                </a:moveTo>
                <a:cubicBezTo>
                  <a:pt x="2902141" y="3971973"/>
                  <a:pt x="2809737" y="4007963"/>
                  <a:pt x="2734193" y="4080111"/>
                </a:cubicBezTo>
                <a:cubicBezTo>
                  <a:pt x="2658814" y="4152260"/>
                  <a:pt x="2621124" y="4240249"/>
                  <a:pt x="2621124" y="4344078"/>
                </a:cubicBezTo>
                <a:lnTo>
                  <a:pt x="2621124" y="4346117"/>
                </a:lnTo>
                <a:cubicBezTo>
                  <a:pt x="2621295" y="4450115"/>
                  <a:pt x="2658644" y="4537765"/>
                  <a:pt x="2733174" y="4609065"/>
                </a:cubicBezTo>
                <a:cubicBezTo>
                  <a:pt x="2770396" y="4644714"/>
                  <a:pt x="2812085" y="4671451"/>
                  <a:pt x="2858243" y="4689276"/>
                </a:cubicBezTo>
                <a:cubicBezTo>
                  <a:pt x="2904401" y="4707101"/>
                  <a:pt x="2954775" y="4716013"/>
                  <a:pt x="3009366" y="4716013"/>
                </a:cubicBezTo>
                <a:cubicBezTo>
                  <a:pt x="3118460" y="4716183"/>
                  <a:pt x="3211203" y="4680194"/>
                  <a:pt x="3287597" y="4608046"/>
                </a:cubicBezTo>
                <a:cubicBezTo>
                  <a:pt x="3324798" y="4571909"/>
                  <a:pt x="3352768" y="4531874"/>
                  <a:pt x="3371507" y="4487942"/>
                </a:cubicBezTo>
                <a:cubicBezTo>
                  <a:pt x="3390245" y="4444010"/>
                  <a:pt x="3399626" y="4396055"/>
                  <a:pt x="3399647" y="4344078"/>
                </a:cubicBezTo>
                <a:lnTo>
                  <a:pt x="3399647" y="4342039"/>
                </a:lnTo>
                <a:cubicBezTo>
                  <a:pt x="3399651" y="4311473"/>
                  <a:pt x="3396399" y="4282233"/>
                  <a:pt x="3389892" y="4254319"/>
                </a:cubicBezTo>
                <a:cubicBezTo>
                  <a:pt x="3383386" y="4226404"/>
                  <a:pt x="3373758" y="4199951"/>
                  <a:pt x="3361008" y="4174959"/>
                </a:cubicBezTo>
                <a:cubicBezTo>
                  <a:pt x="3367648" y="4172368"/>
                  <a:pt x="3373969" y="4169396"/>
                  <a:pt x="3379972" y="4166041"/>
                </a:cubicBezTo>
                <a:cubicBezTo>
                  <a:pt x="3385974" y="4162686"/>
                  <a:pt x="3391532" y="4159204"/>
                  <a:pt x="3396644" y="4155594"/>
                </a:cubicBezTo>
                <a:cubicBezTo>
                  <a:pt x="3432449" y="4127907"/>
                  <a:pt x="3450436" y="4072192"/>
                  <a:pt x="3450606" y="3988450"/>
                </a:cubicBezTo>
                <a:lnTo>
                  <a:pt x="3324355" y="3988450"/>
                </a:lnTo>
                <a:cubicBezTo>
                  <a:pt x="3325374" y="4011423"/>
                  <a:pt x="3323589" y="4031212"/>
                  <a:pt x="3319002" y="4047816"/>
                </a:cubicBezTo>
                <a:cubicBezTo>
                  <a:pt x="3314415" y="4064421"/>
                  <a:pt x="3307024" y="4077585"/>
                  <a:pt x="3296830" y="4087310"/>
                </a:cubicBezTo>
                <a:cubicBezTo>
                  <a:pt x="3295343" y="4085823"/>
                  <a:pt x="3293983" y="4084464"/>
                  <a:pt x="3292752" y="4083233"/>
                </a:cubicBezTo>
                <a:cubicBezTo>
                  <a:pt x="3291520" y="4082001"/>
                  <a:pt x="3290161" y="4080642"/>
                  <a:pt x="3288674" y="4079156"/>
                </a:cubicBezTo>
                <a:cubicBezTo>
                  <a:pt x="3213081" y="4007804"/>
                  <a:pt x="3120659" y="3972133"/>
                  <a:pt x="3011405" y="3972143"/>
                </a:cubicBezTo>
                <a:close/>
                <a:moveTo>
                  <a:pt x="6384352" y="3762193"/>
                </a:moveTo>
                <a:lnTo>
                  <a:pt x="6248810" y="3937363"/>
                </a:lnTo>
                <a:lnTo>
                  <a:pt x="6376195" y="3937363"/>
                </a:lnTo>
                <a:lnTo>
                  <a:pt x="6466941" y="3880331"/>
                </a:lnTo>
                <a:lnTo>
                  <a:pt x="6557686" y="3937363"/>
                </a:lnTo>
                <a:lnTo>
                  <a:pt x="6687109" y="3937363"/>
                </a:lnTo>
                <a:lnTo>
                  <a:pt x="6551568" y="3762193"/>
                </a:lnTo>
                <a:close/>
                <a:moveTo>
                  <a:pt x="3025655" y="3757097"/>
                </a:moveTo>
                <a:lnTo>
                  <a:pt x="2927787" y="3952651"/>
                </a:lnTo>
                <a:lnTo>
                  <a:pt x="3082744" y="3952651"/>
                </a:lnTo>
                <a:lnTo>
                  <a:pt x="3250954" y="3815153"/>
                </a:lnTo>
                <a:close/>
                <a:moveTo>
                  <a:pt x="6710537" y="3587914"/>
                </a:moveTo>
                <a:lnTo>
                  <a:pt x="6612744" y="3783581"/>
                </a:lnTo>
                <a:lnTo>
                  <a:pt x="6767580" y="3783581"/>
                </a:lnTo>
                <a:lnTo>
                  <a:pt x="6935697" y="3646007"/>
                </a:lnTo>
                <a:close/>
                <a:moveTo>
                  <a:pt x="4262101" y="3547899"/>
                </a:moveTo>
                <a:lnTo>
                  <a:pt x="4262101" y="3735300"/>
                </a:lnTo>
                <a:lnTo>
                  <a:pt x="4451540" y="3735300"/>
                </a:lnTo>
                <a:lnTo>
                  <a:pt x="4451540" y="3547899"/>
                </a:lnTo>
                <a:close/>
                <a:moveTo>
                  <a:pt x="4354783" y="3043408"/>
                </a:moveTo>
                <a:lnTo>
                  <a:pt x="4419967" y="3216667"/>
                </a:lnTo>
                <a:lnTo>
                  <a:pt x="4289600" y="3216667"/>
                </a:lnTo>
                <a:close/>
                <a:moveTo>
                  <a:pt x="6581016" y="2967861"/>
                </a:moveTo>
                <a:lnTo>
                  <a:pt x="6685039" y="2967861"/>
                </a:lnTo>
                <a:cubicBezTo>
                  <a:pt x="6715146" y="2967840"/>
                  <a:pt x="6737795" y="2973493"/>
                  <a:pt x="6752986" y="2984820"/>
                </a:cubicBezTo>
                <a:cubicBezTo>
                  <a:pt x="6768178" y="2996148"/>
                  <a:pt x="6775784" y="3013277"/>
                  <a:pt x="6775805" y="3036208"/>
                </a:cubicBezTo>
                <a:lnTo>
                  <a:pt x="6775805" y="3038248"/>
                </a:lnTo>
                <a:cubicBezTo>
                  <a:pt x="6775805" y="3061222"/>
                  <a:pt x="6768156" y="3078521"/>
                  <a:pt x="6752859" y="3090146"/>
                </a:cubicBezTo>
                <a:cubicBezTo>
                  <a:pt x="6737561" y="3101771"/>
                  <a:pt x="6714615" y="3107594"/>
                  <a:pt x="6684020" y="3107616"/>
                </a:cubicBezTo>
                <a:lnTo>
                  <a:pt x="6581016" y="3107616"/>
                </a:lnTo>
                <a:close/>
                <a:moveTo>
                  <a:pt x="5047491" y="2958689"/>
                </a:moveTo>
                <a:lnTo>
                  <a:pt x="5112768" y="2958689"/>
                </a:lnTo>
                <a:cubicBezTo>
                  <a:pt x="5180085" y="2958858"/>
                  <a:pt x="5213743" y="2985038"/>
                  <a:pt x="5213743" y="3037227"/>
                </a:cubicBezTo>
                <a:lnTo>
                  <a:pt x="5213743" y="3039268"/>
                </a:lnTo>
                <a:cubicBezTo>
                  <a:pt x="5213765" y="3065299"/>
                  <a:pt x="5205308" y="3084891"/>
                  <a:pt x="5188372" y="3098045"/>
                </a:cubicBezTo>
                <a:cubicBezTo>
                  <a:pt x="5171436" y="3111199"/>
                  <a:pt x="5145895" y="3117786"/>
                  <a:pt x="5111748" y="3117807"/>
                </a:cubicBezTo>
                <a:lnTo>
                  <a:pt x="5047491" y="3117807"/>
                </a:lnTo>
                <a:close/>
                <a:moveTo>
                  <a:pt x="8190506" y="2768230"/>
                </a:moveTo>
                <a:lnTo>
                  <a:pt x="8190506" y="3481525"/>
                </a:lnTo>
                <a:lnTo>
                  <a:pt x="8428866" y="3481525"/>
                </a:lnTo>
                <a:lnTo>
                  <a:pt x="8428866" y="3225713"/>
                </a:lnTo>
                <a:lnTo>
                  <a:pt x="8647096" y="3225713"/>
                </a:lnTo>
                <a:lnTo>
                  <a:pt x="8647096" y="3481525"/>
                </a:lnTo>
                <a:lnTo>
                  <a:pt x="8885456" y="3481525"/>
                </a:lnTo>
                <a:lnTo>
                  <a:pt x="8885456" y="2768230"/>
                </a:lnTo>
                <a:lnTo>
                  <a:pt x="8647096" y="2768230"/>
                </a:lnTo>
                <a:lnTo>
                  <a:pt x="8647096" y="3019967"/>
                </a:lnTo>
                <a:lnTo>
                  <a:pt x="8428866" y="3019967"/>
                </a:lnTo>
                <a:lnTo>
                  <a:pt x="8428866" y="2768230"/>
                </a:lnTo>
                <a:close/>
                <a:moveTo>
                  <a:pt x="7399931" y="2768230"/>
                </a:moveTo>
                <a:lnTo>
                  <a:pt x="7399931" y="3481653"/>
                </a:lnTo>
                <a:lnTo>
                  <a:pt x="7636252" y="3481653"/>
                </a:lnTo>
                <a:lnTo>
                  <a:pt x="7636252" y="3152460"/>
                </a:lnTo>
                <a:lnTo>
                  <a:pt x="7901352" y="3481653"/>
                </a:lnTo>
                <a:lnTo>
                  <a:pt x="8113226" y="3481653"/>
                </a:lnTo>
                <a:lnTo>
                  <a:pt x="8113226" y="2768230"/>
                </a:lnTo>
                <a:lnTo>
                  <a:pt x="7876904" y="2768230"/>
                </a:lnTo>
                <a:lnTo>
                  <a:pt x="7876904" y="3083156"/>
                </a:lnTo>
                <a:lnTo>
                  <a:pt x="7623011" y="2768230"/>
                </a:lnTo>
                <a:close/>
                <a:moveTo>
                  <a:pt x="7078120" y="2768230"/>
                </a:moveTo>
                <a:lnTo>
                  <a:pt x="7078120" y="3481653"/>
                </a:lnTo>
                <a:lnTo>
                  <a:pt x="7316479" y="3481653"/>
                </a:lnTo>
                <a:lnTo>
                  <a:pt x="7316479" y="2768230"/>
                </a:lnTo>
                <a:close/>
                <a:moveTo>
                  <a:pt x="6342656" y="2768230"/>
                </a:moveTo>
                <a:lnTo>
                  <a:pt x="6342656" y="3481525"/>
                </a:lnTo>
                <a:lnTo>
                  <a:pt x="6581016" y="3481525"/>
                </a:lnTo>
                <a:lnTo>
                  <a:pt x="6581016" y="3277691"/>
                </a:lnTo>
                <a:lnTo>
                  <a:pt x="6632008" y="3277691"/>
                </a:lnTo>
                <a:lnTo>
                  <a:pt x="6766627" y="3481525"/>
                </a:lnTo>
                <a:lnTo>
                  <a:pt x="7038625" y="3481525"/>
                </a:lnTo>
                <a:lnTo>
                  <a:pt x="6872575" y="3238991"/>
                </a:lnTo>
                <a:cubicBezTo>
                  <a:pt x="6919432" y="3216101"/>
                  <a:pt x="6954575" y="3186518"/>
                  <a:pt x="6978004" y="3150244"/>
                </a:cubicBezTo>
                <a:cubicBezTo>
                  <a:pt x="7001432" y="3113969"/>
                  <a:pt x="7013146" y="3070856"/>
                  <a:pt x="7013146" y="3020906"/>
                </a:cubicBezTo>
                <a:lnTo>
                  <a:pt x="7013146" y="3018866"/>
                </a:lnTo>
                <a:cubicBezTo>
                  <a:pt x="7013166" y="2984220"/>
                  <a:pt x="7007777" y="2952835"/>
                  <a:pt x="6996975" y="2924711"/>
                </a:cubicBezTo>
                <a:cubicBezTo>
                  <a:pt x="6986173" y="2896588"/>
                  <a:pt x="6969833" y="2871588"/>
                  <a:pt x="6947954" y="2849713"/>
                </a:cubicBezTo>
                <a:cubicBezTo>
                  <a:pt x="6920962" y="2822701"/>
                  <a:pt x="6886070" y="2802373"/>
                  <a:pt x="6843277" y="2788729"/>
                </a:cubicBezTo>
                <a:cubicBezTo>
                  <a:pt x="6800484" y="2775085"/>
                  <a:pt x="6749778" y="2768252"/>
                  <a:pt x="6691158" y="2768230"/>
                </a:cubicBezTo>
                <a:close/>
                <a:moveTo>
                  <a:pt x="5629338" y="2768230"/>
                </a:moveTo>
                <a:lnTo>
                  <a:pt x="5629338" y="2969900"/>
                </a:lnTo>
                <a:lnTo>
                  <a:pt x="5839288" y="2969900"/>
                </a:lnTo>
                <a:lnTo>
                  <a:pt x="5839288" y="3481525"/>
                </a:lnTo>
                <a:lnTo>
                  <a:pt x="6077649" y="3481525"/>
                </a:lnTo>
                <a:lnTo>
                  <a:pt x="6077649" y="2969900"/>
                </a:lnTo>
                <a:lnTo>
                  <a:pt x="6287598" y="2969900"/>
                </a:lnTo>
                <a:lnTo>
                  <a:pt x="6287598" y="2768230"/>
                </a:lnTo>
                <a:close/>
                <a:moveTo>
                  <a:pt x="4809131" y="2768230"/>
                </a:moveTo>
                <a:lnTo>
                  <a:pt x="4809131" y="3481525"/>
                </a:lnTo>
                <a:lnTo>
                  <a:pt x="5047491" y="3481525"/>
                </a:lnTo>
                <a:lnTo>
                  <a:pt x="5047491" y="3287882"/>
                </a:lnTo>
                <a:lnTo>
                  <a:pt x="5125007" y="3287882"/>
                </a:lnTo>
                <a:cubicBezTo>
                  <a:pt x="5174423" y="3287882"/>
                  <a:pt x="5218598" y="3282281"/>
                  <a:pt x="5257530" y="3271079"/>
                </a:cubicBezTo>
                <a:cubicBezTo>
                  <a:pt x="5296462" y="3259876"/>
                  <a:pt x="5330422" y="3243072"/>
                  <a:pt x="5359408" y="3220667"/>
                </a:cubicBezTo>
                <a:cubicBezTo>
                  <a:pt x="5389436" y="3197267"/>
                  <a:pt x="5411888" y="3169210"/>
                  <a:pt x="5426764" y="3136497"/>
                </a:cubicBezTo>
                <a:cubicBezTo>
                  <a:pt x="5441640" y="3103784"/>
                  <a:pt x="5449067" y="3066274"/>
                  <a:pt x="5449046" y="3023968"/>
                </a:cubicBezTo>
                <a:lnTo>
                  <a:pt x="5449046" y="3021927"/>
                </a:lnTo>
                <a:cubicBezTo>
                  <a:pt x="5449046" y="2980656"/>
                  <a:pt x="5441661" y="2944175"/>
                  <a:pt x="5426891" y="2912486"/>
                </a:cubicBezTo>
                <a:cubicBezTo>
                  <a:pt x="5412122" y="2880797"/>
                  <a:pt x="5389966" y="2853761"/>
                  <a:pt x="5360426" y="2831377"/>
                </a:cubicBezTo>
                <a:cubicBezTo>
                  <a:pt x="5332438" y="2810477"/>
                  <a:pt x="5299285" y="2794733"/>
                  <a:pt x="5260969" y="2784144"/>
                </a:cubicBezTo>
                <a:cubicBezTo>
                  <a:pt x="5222653" y="2773557"/>
                  <a:pt x="5179032" y="2768252"/>
                  <a:pt x="5130107" y="2768230"/>
                </a:cubicBezTo>
                <a:close/>
                <a:moveTo>
                  <a:pt x="3361331" y="2768230"/>
                </a:moveTo>
                <a:lnTo>
                  <a:pt x="3361331" y="3481525"/>
                </a:lnTo>
                <a:lnTo>
                  <a:pt x="3934999" y="3481525"/>
                </a:lnTo>
                <a:lnTo>
                  <a:pt x="3934999" y="3277818"/>
                </a:lnTo>
                <a:lnTo>
                  <a:pt x="3599691" y="3277818"/>
                </a:lnTo>
                <a:lnTo>
                  <a:pt x="3599691" y="2768230"/>
                </a:lnTo>
                <a:close/>
                <a:moveTo>
                  <a:pt x="4238660" y="2763135"/>
                </a:moveTo>
                <a:lnTo>
                  <a:pt x="3938003" y="3481600"/>
                </a:lnTo>
                <a:lnTo>
                  <a:pt x="4192797" y="3481600"/>
                </a:lnTo>
                <a:lnTo>
                  <a:pt x="4229488" y="3385723"/>
                </a:lnTo>
                <a:lnTo>
                  <a:pt x="4479058" y="3385723"/>
                </a:lnTo>
                <a:lnTo>
                  <a:pt x="4516767" y="3481600"/>
                </a:lnTo>
                <a:lnTo>
                  <a:pt x="4775637" y="3481600"/>
                </a:lnTo>
                <a:lnTo>
                  <a:pt x="4474981" y="2763135"/>
                </a:lnTo>
                <a:close/>
                <a:moveTo>
                  <a:pt x="4273304" y="2558281"/>
                </a:moveTo>
                <a:lnTo>
                  <a:pt x="4137762" y="2733451"/>
                </a:lnTo>
                <a:lnTo>
                  <a:pt x="4265156" y="2733451"/>
                </a:lnTo>
                <a:lnTo>
                  <a:pt x="4355802" y="2676419"/>
                </a:lnTo>
                <a:lnTo>
                  <a:pt x="4446447" y="2733451"/>
                </a:lnTo>
                <a:lnTo>
                  <a:pt x="4575879" y="2733451"/>
                </a:lnTo>
                <a:lnTo>
                  <a:pt x="4440336" y="2558281"/>
                </a:lnTo>
                <a:close/>
                <a:moveTo>
                  <a:pt x="7189150" y="2557261"/>
                </a:moveTo>
                <a:lnTo>
                  <a:pt x="6953780" y="2610258"/>
                </a:lnTo>
                <a:lnTo>
                  <a:pt x="7116827" y="2727464"/>
                </a:lnTo>
                <a:lnTo>
                  <a:pt x="7286938" y="2727464"/>
                </a:lnTo>
                <a:close/>
                <a:moveTo>
                  <a:pt x="0" y="0"/>
                </a:moveTo>
                <a:lnTo>
                  <a:pt x="12255989" y="0"/>
                </a:lnTo>
                <a:lnTo>
                  <a:pt x="12255989" y="7483183"/>
                </a:lnTo>
                <a:lnTo>
                  <a:pt x="0" y="7483183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8B856B6-6938-4440-0480-53CB7070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7106921" y="3451353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8CD38F9-429C-65E5-27C1-05A13A0C5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-1051843" y="3419918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2D97851-F7CE-49CD-B9AB-F14BA942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235728" y="3568794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AFA2527-95ED-FF96-9FD5-3C7D2027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-635151" y="-1042007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882AB15-7AD1-A3E2-106B-73BCA642C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7075613" y="-1087213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AD56D99-E77C-7851-8097-D30B7C081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6" b="90341" l="17734" r="98962">
                        <a14:foregroundMark x1="47318" y1="53314" x2="50606" y2="53977"/>
                        <a14:foregroundMark x1="63149" y1="31913" x2="67561" y2="37500"/>
                        <a14:foregroundMark x1="76817" y1="30777" x2="78028" y2="36174"/>
                        <a14:foregroundMark x1="74740" y1="28693" x2="77595" y2="36174"/>
                        <a14:foregroundMark x1="77595" y1="26705" x2="77595" y2="26705"/>
                        <a14:foregroundMark x1="95156" y1="51989" x2="95156" y2="51989"/>
                        <a14:foregroundMark x1="96540" y1="72917" x2="96972" y2="72917"/>
                        <a14:foregroundMark x1="94896" y1="68845" x2="96972" y2="69981"/>
                        <a14:foregroundMark x1="68166" y1="83523" x2="65484" y2="90341"/>
                        <a14:foregroundMark x1="96972" y1="51705" x2="99048" y2="51515"/>
                        <a14:foregroundMark x1="43599" y1="56250" x2="45848" y2="55777"/>
                        <a14:foregroundMark x1="72837" y1="26231" x2="72837" y2="26231"/>
                        <a14:foregroundMark x1="76990" y1="26042" x2="76990" y2="26042"/>
                        <a14:foregroundMark x1="76990" y1="26042" x2="77595" y2="26042"/>
                        <a14:foregroundMark x1="17820" y1="81913" x2="18512" y2="81913"/>
                        <a14:foregroundMark x1="24221" y1="12216" x2="24221" y2="12216"/>
                      </a14:backgroundRemoval>
                    </a14:imgEffect>
                  </a14:imgLayer>
                </a14:imgProps>
              </a:ext>
            </a:extLst>
          </a:blip>
          <a:srcRect l="39912" t="23973" b="5726"/>
          <a:stretch/>
        </p:blipFill>
        <p:spPr>
          <a:xfrm>
            <a:off x="5223501" y="-1301507"/>
            <a:ext cx="2702395" cy="28881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7163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7" name="Google Shape;447;p40"/>
          <p:cNvGrpSpPr/>
          <p:nvPr/>
        </p:nvGrpSpPr>
        <p:grpSpPr>
          <a:xfrm>
            <a:off x="6953777" y="3488492"/>
            <a:ext cx="197690" cy="197690"/>
            <a:chOff x="2179800" y="1227300"/>
            <a:chExt cx="3240825" cy="3240825"/>
          </a:xfrm>
        </p:grpSpPr>
        <p:sp>
          <p:nvSpPr>
            <p:cNvPr id="448" name="Google Shape;448;p40"/>
            <p:cNvSpPr/>
            <p:nvPr/>
          </p:nvSpPr>
          <p:spPr>
            <a:xfrm>
              <a:off x="2179800" y="1227300"/>
              <a:ext cx="3240825" cy="3240825"/>
            </a:xfrm>
            <a:custGeom>
              <a:avLst/>
              <a:gdLst/>
              <a:ahLst/>
              <a:cxnLst/>
              <a:rect l="l" t="t" r="r" b="b"/>
              <a:pathLst>
                <a:path w="129633" h="129633" extrusionOk="0">
                  <a:moveTo>
                    <a:pt x="102264" y="6590"/>
                  </a:moveTo>
                  <a:cubicBezTo>
                    <a:pt x="113714" y="6590"/>
                    <a:pt x="123043" y="15919"/>
                    <a:pt x="123043" y="27369"/>
                  </a:cubicBezTo>
                  <a:lnTo>
                    <a:pt x="123043" y="102264"/>
                  </a:lnTo>
                  <a:cubicBezTo>
                    <a:pt x="123043" y="113714"/>
                    <a:pt x="113714" y="123043"/>
                    <a:pt x="102264" y="123043"/>
                  </a:cubicBezTo>
                  <a:lnTo>
                    <a:pt x="27369" y="123043"/>
                  </a:lnTo>
                  <a:cubicBezTo>
                    <a:pt x="15919" y="123043"/>
                    <a:pt x="6590" y="113714"/>
                    <a:pt x="6590" y="102264"/>
                  </a:cubicBezTo>
                  <a:lnTo>
                    <a:pt x="6590" y="27369"/>
                  </a:lnTo>
                  <a:cubicBezTo>
                    <a:pt x="6590" y="15919"/>
                    <a:pt x="15919" y="6590"/>
                    <a:pt x="27369" y="6590"/>
                  </a:cubicBezTo>
                  <a:close/>
                  <a:moveTo>
                    <a:pt x="27369" y="1"/>
                  </a:moveTo>
                  <a:cubicBezTo>
                    <a:pt x="12266" y="1"/>
                    <a:pt x="1" y="12266"/>
                    <a:pt x="1" y="27369"/>
                  </a:cubicBezTo>
                  <a:lnTo>
                    <a:pt x="1" y="102264"/>
                  </a:lnTo>
                  <a:cubicBezTo>
                    <a:pt x="1" y="117367"/>
                    <a:pt x="12266" y="129632"/>
                    <a:pt x="27369" y="129632"/>
                  </a:cubicBezTo>
                  <a:lnTo>
                    <a:pt x="102264" y="129632"/>
                  </a:lnTo>
                  <a:cubicBezTo>
                    <a:pt x="117367" y="129632"/>
                    <a:pt x="129632" y="117367"/>
                    <a:pt x="129632" y="102264"/>
                  </a:cubicBezTo>
                  <a:lnTo>
                    <a:pt x="129632" y="27369"/>
                  </a:lnTo>
                  <a:cubicBezTo>
                    <a:pt x="129632" y="12266"/>
                    <a:pt x="117367" y="1"/>
                    <a:pt x="102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2927400" y="1996225"/>
              <a:ext cx="1732350" cy="1703325"/>
            </a:xfrm>
            <a:custGeom>
              <a:avLst/>
              <a:gdLst/>
              <a:ahLst/>
              <a:cxnLst/>
              <a:rect l="l" t="t" r="r" b="b"/>
              <a:pathLst>
                <a:path w="69294" h="68133" extrusionOk="0">
                  <a:moveTo>
                    <a:pt x="34894" y="1"/>
                  </a:moveTo>
                  <a:cubicBezTo>
                    <a:pt x="15589" y="1"/>
                    <a:pt x="1" y="16160"/>
                    <a:pt x="890" y="35658"/>
                  </a:cubicBezTo>
                  <a:cubicBezTo>
                    <a:pt x="1673" y="53012"/>
                    <a:pt x="15634" y="67103"/>
                    <a:pt x="32988" y="68082"/>
                  </a:cubicBezTo>
                  <a:cubicBezTo>
                    <a:pt x="33613" y="68116"/>
                    <a:pt x="34235" y="68132"/>
                    <a:pt x="34853" y="68132"/>
                  </a:cubicBezTo>
                  <a:cubicBezTo>
                    <a:pt x="41464" y="68132"/>
                    <a:pt x="47666" y="66242"/>
                    <a:pt x="52886" y="62961"/>
                  </a:cubicBezTo>
                  <a:cubicBezTo>
                    <a:pt x="54680" y="61852"/>
                    <a:pt x="54974" y="59373"/>
                    <a:pt x="53473" y="57905"/>
                  </a:cubicBezTo>
                  <a:lnTo>
                    <a:pt x="53441" y="57839"/>
                  </a:lnTo>
                  <a:cubicBezTo>
                    <a:pt x="52800" y="57218"/>
                    <a:pt x="51975" y="56901"/>
                    <a:pt x="51141" y="56901"/>
                  </a:cubicBezTo>
                  <a:cubicBezTo>
                    <a:pt x="50530" y="56901"/>
                    <a:pt x="49915" y="57071"/>
                    <a:pt x="49363" y="57415"/>
                  </a:cubicBezTo>
                  <a:cubicBezTo>
                    <a:pt x="45177" y="60004"/>
                    <a:pt x="40241" y="61527"/>
                    <a:pt x="34951" y="61527"/>
                  </a:cubicBezTo>
                  <a:cubicBezTo>
                    <a:pt x="34841" y="61527"/>
                    <a:pt x="34730" y="61527"/>
                    <a:pt x="34619" y="61525"/>
                  </a:cubicBezTo>
                  <a:cubicBezTo>
                    <a:pt x="19353" y="61362"/>
                    <a:pt x="7023" y="48543"/>
                    <a:pt x="7447" y="33277"/>
                  </a:cubicBezTo>
                  <a:cubicBezTo>
                    <a:pt x="7854" y="18507"/>
                    <a:pt x="19989" y="6601"/>
                    <a:pt x="34867" y="6601"/>
                  </a:cubicBezTo>
                  <a:cubicBezTo>
                    <a:pt x="35465" y="6601"/>
                    <a:pt x="36068" y="6620"/>
                    <a:pt x="36674" y="6659"/>
                  </a:cubicBezTo>
                  <a:cubicBezTo>
                    <a:pt x="50179" y="7507"/>
                    <a:pt x="61172" y="18272"/>
                    <a:pt x="62281" y="31744"/>
                  </a:cubicBezTo>
                  <a:cubicBezTo>
                    <a:pt x="62737" y="37256"/>
                    <a:pt x="61563" y="42443"/>
                    <a:pt x="59182" y="46912"/>
                  </a:cubicBezTo>
                  <a:cubicBezTo>
                    <a:pt x="58497" y="48184"/>
                    <a:pt x="58725" y="49750"/>
                    <a:pt x="59736" y="50761"/>
                  </a:cubicBezTo>
                  <a:lnTo>
                    <a:pt x="59802" y="50826"/>
                  </a:lnTo>
                  <a:cubicBezTo>
                    <a:pt x="60446" y="51471"/>
                    <a:pt x="61281" y="51781"/>
                    <a:pt x="62107" y="51781"/>
                  </a:cubicBezTo>
                  <a:cubicBezTo>
                    <a:pt x="63246" y="51781"/>
                    <a:pt x="64369" y="51191"/>
                    <a:pt x="64955" y="50076"/>
                  </a:cubicBezTo>
                  <a:cubicBezTo>
                    <a:pt x="67793" y="44759"/>
                    <a:pt x="69294" y="38626"/>
                    <a:pt x="68935" y="32102"/>
                  </a:cubicBezTo>
                  <a:cubicBezTo>
                    <a:pt x="67956" y="14781"/>
                    <a:pt x="53832" y="820"/>
                    <a:pt x="36478" y="37"/>
                  </a:cubicBezTo>
                  <a:cubicBezTo>
                    <a:pt x="35948" y="13"/>
                    <a:pt x="35419" y="1"/>
                    <a:pt x="3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4459125" y="1639125"/>
              <a:ext cx="439575" cy="439600"/>
            </a:xfrm>
            <a:custGeom>
              <a:avLst/>
              <a:gdLst/>
              <a:ahLst/>
              <a:cxnLst/>
              <a:rect l="l" t="t" r="r" b="b"/>
              <a:pathLst>
                <a:path w="17583" h="17584" extrusionOk="0">
                  <a:moveTo>
                    <a:pt x="8808" y="1"/>
                  </a:moveTo>
                  <a:cubicBezTo>
                    <a:pt x="3947" y="1"/>
                    <a:pt x="0" y="3948"/>
                    <a:pt x="0" y="8776"/>
                  </a:cubicBezTo>
                  <a:cubicBezTo>
                    <a:pt x="0" y="13636"/>
                    <a:pt x="3947" y="17583"/>
                    <a:pt x="8808" y="17583"/>
                  </a:cubicBezTo>
                  <a:cubicBezTo>
                    <a:pt x="13668" y="17583"/>
                    <a:pt x="17583" y="13636"/>
                    <a:pt x="17583" y="8776"/>
                  </a:cubicBezTo>
                  <a:cubicBezTo>
                    <a:pt x="17583" y="3948"/>
                    <a:pt x="13668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40"/>
          <p:cNvSpPr/>
          <p:nvPr/>
        </p:nvSpPr>
        <p:spPr>
          <a:xfrm>
            <a:off x="6143075" y="3488374"/>
            <a:ext cx="245054" cy="200909"/>
          </a:xfrm>
          <a:custGeom>
            <a:avLst/>
            <a:gdLst/>
            <a:ahLst/>
            <a:cxnLst/>
            <a:rect l="l" t="t" r="r" b="b"/>
            <a:pathLst>
              <a:path w="136711" h="112083" extrusionOk="0">
                <a:moveTo>
                  <a:pt x="88074" y="0"/>
                </a:moveTo>
                <a:cubicBezTo>
                  <a:pt x="70818" y="0"/>
                  <a:pt x="56628" y="13309"/>
                  <a:pt x="55193" y="30206"/>
                </a:cubicBezTo>
                <a:cubicBezTo>
                  <a:pt x="51638" y="29652"/>
                  <a:pt x="44657" y="27662"/>
                  <a:pt x="42993" y="27107"/>
                </a:cubicBezTo>
                <a:cubicBezTo>
                  <a:pt x="30924" y="22997"/>
                  <a:pt x="20062" y="15756"/>
                  <a:pt x="11580" y="6198"/>
                </a:cubicBezTo>
                <a:cubicBezTo>
                  <a:pt x="11059" y="5611"/>
                  <a:pt x="10406" y="5187"/>
                  <a:pt x="9656" y="5056"/>
                </a:cubicBezTo>
                <a:cubicBezTo>
                  <a:pt x="9456" y="5022"/>
                  <a:pt x="9257" y="5005"/>
                  <a:pt x="9061" y="5005"/>
                </a:cubicBezTo>
                <a:cubicBezTo>
                  <a:pt x="7787" y="5005"/>
                  <a:pt x="6637" y="5715"/>
                  <a:pt x="6100" y="6818"/>
                </a:cubicBezTo>
                <a:cubicBezTo>
                  <a:pt x="3980" y="11058"/>
                  <a:pt x="2904" y="15625"/>
                  <a:pt x="2904" y="20355"/>
                </a:cubicBezTo>
                <a:cubicBezTo>
                  <a:pt x="2904" y="26912"/>
                  <a:pt x="4959" y="33109"/>
                  <a:pt x="8677" y="38198"/>
                </a:cubicBezTo>
                <a:cubicBezTo>
                  <a:pt x="8461" y="38156"/>
                  <a:pt x="8244" y="38135"/>
                  <a:pt x="8028" y="38135"/>
                </a:cubicBezTo>
                <a:cubicBezTo>
                  <a:pt x="7072" y="38135"/>
                  <a:pt x="6146" y="38548"/>
                  <a:pt x="5481" y="39372"/>
                </a:cubicBezTo>
                <a:cubicBezTo>
                  <a:pt x="5024" y="39927"/>
                  <a:pt x="4796" y="40645"/>
                  <a:pt x="4763" y="41395"/>
                </a:cubicBezTo>
                <a:cubicBezTo>
                  <a:pt x="4730" y="41721"/>
                  <a:pt x="4730" y="42047"/>
                  <a:pt x="4730" y="42406"/>
                </a:cubicBezTo>
                <a:cubicBezTo>
                  <a:pt x="4730" y="51311"/>
                  <a:pt x="8808" y="59368"/>
                  <a:pt x="15397" y="64653"/>
                </a:cubicBezTo>
                <a:cubicBezTo>
                  <a:pt x="14940" y="64979"/>
                  <a:pt x="14549" y="65403"/>
                  <a:pt x="14288" y="65925"/>
                </a:cubicBezTo>
                <a:cubicBezTo>
                  <a:pt x="13896" y="66675"/>
                  <a:pt x="13864" y="67589"/>
                  <a:pt x="14125" y="68437"/>
                </a:cubicBezTo>
                <a:cubicBezTo>
                  <a:pt x="16995" y="77636"/>
                  <a:pt x="24139" y="84649"/>
                  <a:pt x="32979" y="87519"/>
                </a:cubicBezTo>
                <a:cubicBezTo>
                  <a:pt x="24955" y="92380"/>
                  <a:pt x="15691" y="95022"/>
                  <a:pt x="6198" y="95022"/>
                </a:cubicBezTo>
                <a:cubicBezTo>
                  <a:pt x="5383" y="95022"/>
                  <a:pt x="4502" y="94989"/>
                  <a:pt x="3654" y="94957"/>
                </a:cubicBezTo>
                <a:cubicBezTo>
                  <a:pt x="3609" y="94955"/>
                  <a:pt x="3563" y="94954"/>
                  <a:pt x="3518" y="94954"/>
                </a:cubicBezTo>
                <a:cubicBezTo>
                  <a:pt x="1911" y="94954"/>
                  <a:pt x="514" y="96079"/>
                  <a:pt x="229" y="97697"/>
                </a:cubicBezTo>
                <a:cubicBezTo>
                  <a:pt x="0" y="99067"/>
                  <a:pt x="718" y="100437"/>
                  <a:pt x="1892" y="101155"/>
                </a:cubicBezTo>
                <a:cubicBezTo>
                  <a:pt x="14027" y="108298"/>
                  <a:pt x="27890" y="112082"/>
                  <a:pt x="42015" y="112082"/>
                </a:cubicBezTo>
                <a:cubicBezTo>
                  <a:pt x="58879" y="112082"/>
                  <a:pt x="74928" y="106830"/>
                  <a:pt x="88335" y="97110"/>
                </a:cubicBezTo>
                <a:cubicBezTo>
                  <a:pt x="89999" y="95903"/>
                  <a:pt x="90162" y="93489"/>
                  <a:pt x="88726" y="92054"/>
                </a:cubicBezTo>
                <a:cubicBezTo>
                  <a:pt x="88081" y="91408"/>
                  <a:pt x="87237" y="91087"/>
                  <a:pt x="86387" y="91087"/>
                </a:cubicBezTo>
                <a:cubicBezTo>
                  <a:pt x="85691" y="91087"/>
                  <a:pt x="84990" y="91302"/>
                  <a:pt x="84388" y="91727"/>
                </a:cubicBezTo>
                <a:cubicBezTo>
                  <a:pt x="72482" y="100372"/>
                  <a:pt x="57803" y="105493"/>
                  <a:pt x="42015" y="105493"/>
                </a:cubicBezTo>
                <a:cubicBezTo>
                  <a:pt x="33175" y="105493"/>
                  <a:pt x="24400" y="103862"/>
                  <a:pt x="16212" y="100730"/>
                </a:cubicBezTo>
                <a:cubicBezTo>
                  <a:pt x="26129" y="99002"/>
                  <a:pt x="35491" y="94696"/>
                  <a:pt x="43287" y="88237"/>
                </a:cubicBezTo>
                <a:cubicBezTo>
                  <a:pt x="44233" y="87422"/>
                  <a:pt x="44755" y="86182"/>
                  <a:pt x="44494" y="85008"/>
                </a:cubicBezTo>
                <a:cubicBezTo>
                  <a:pt x="44200" y="83475"/>
                  <a:pt x="42896" y="82365"/>
                  <a:pt x="41362" y="82333"/>
                </a:cubicBezTo>
                <a:cubicBezTo>
                  <a:pt x="33338" y="82105"/>
                  <a:pt x="26162" y="77668"/>
                  <a:pt x="22312" y="70883"/>
                </a:cubicBezTo>
                <a:cubicBezTo>
                  <a:pt x="24139" y="70785"/>
                  <a:pt x="25998" y="70557"/>
                  <a:pt x="27793" y="70133"/>
                </a:cubicBezTo>
                <a:cubicBezTo>
                  <a:pt x="29163" y="69839"/>
                  <a:pt x="30304" y="68730"/>
                  <a:pt x="30467" y="67328"/>
                </a:cubicBezTo>
                <a:cubicBezTo>
                  <a:pt x="30696" y="65631"/>
                  <a:pt x="29619" y="64098"/>
                  <a:pt x="27988" y="63707"/>
                </a:cubicBezTo>
                <a:cubicBezTo>
                  <a:pt x="19377" y="61587"/>
                  <a:pt x="13048" y="54573"/>
                  <a:pt x="11613" y="46060"/>
                </a:cubicBezTo>
                <a:lnTo>
                  <a:pt x="11613" y="46060"/>
                </a:lnTo>
                <a:cubicBezTo>
                  <a:pt x="13903" y="46588"/>
                  <a:pt x="16246" y="46852"/>
                  <a:pt x="18594" y="46852"/>
                </a:cubicBezTo>
                <a:cubicBezTo>
                  <a:pt x="18855" y="46852"/>
                  <a:pt x="19116" y="46849"/>
                  <a:pt x="19377" y="46842"/>
                </a:cubicBezTo>
                <a:cubicBezTo>
                  <a:pt x="21008" y="46777"/>
                  <a:pt x="22378" y="45570"/>
                  <a:pt x="22573" y="43907"/>
                </a:cubicBezTo>
                <a:cubicBezTo>
                  <a:pt x="22736" y="42602"/>
                  <a:pt x="22019" y="41330"/>
                  <a:pt x="20910" y="40645"/>
                </a:cubicBezTo>
                <a:cubicBezTo>
                  <a:pt x="13766" y="36306"/>
                  <a:pt x="9493" y="28706"/>
                  <a:pt x="9493" y="20355"/>
                </a:cubicBezTo>
                <a:cubicBezTo>
                  <a:pt x="9493" y="18300"/>
                  <a:pt x="9754" y="16310"/>
                  <a:pt x="10243" y="14386"/>
                </a:cubicBezTo>
                <a:cubicBezTo>
                  <a:pt x="18887" y="22932"/>
                  <a:pt x="29391" y="29423"/>
                  <a:pt x="40873" y="33338"/>
                </a:cubicBezTo>
                <a:cubicBezTo>
                  <a:pt x="40971" y="33370"/>
                  <a:pt x="52323" y="36926"/>
                  <a:pt x="56628" y="36926"/>
                </a:cubicBezTo>
                <a:cubicBezTo>
                  <a:pt x="56922" y="36926"/>
                  <a:pt x="58259" y="36991"/>
                  <a:pt x="58259" y="36991"/>
                </a:cubicBezTo>
                <a:cubicBezTo>
                  <a:pt x="58309" y="36994"/>
                  <a:pt x="58358" y="36995"/>
                  <a:pt x="58407" y="36995"/>
                </a:cubicBezTo>
                <a:cubicBezTo>
                  <a:pt x="59725" y="36995"/>
                  <a:pt x="60986" y="36159"/>
                  <a:pt x="61489" y="34838"/>
                </a:cubicBezTo>
                <a:cubicBezTo>
                  <a:pt x="61652" y="34414"/>
                  <a:pt x="61685" y="33990"/>
                  <a:pt x="61685" y="33566"/>
                </a:cubicBezTo>
                <a:cubicBezTo>
                  <a:pt x="61685" y="33370"/>
                  <a:pt x="61685" y="33175"/>
                  <a:pt x="61685" y="33012"/>
                </a:cubicBezTo>
                <a:cubicBezTo>
                  <a:pt x="61685" y="18431"/>
                  <a:pt x="73526" y="6590"/>
                  <a:pt x="88074" y="6590"/>
                </a:cubicBezTo>
                <a:cubicBezTo>
                  <a:pt x="95218" y="6590"/>
                  <a:pt x="101905" y="9395"/>
                  <a:pt x="106896" y="14484"/>
                </a:cubicBezTo>
                <a:cubicBezTo>
                  <a:pt x="107532" y="15092"/>
                  <a:pt x="108356" y="15466"/>
                  <a:pt x="109209" y="15466"/>
                </a:cubicBezTo>
                <a:cubicBezTo>
                  <a:pt x="109361" y="15466"/>
                  <a:pt x="109515" y="15454"/>
                  <a:pt x="109668" y="15430"/>
                </a:cubicBezTo>
                <a:cubicBezTo>
                  <a:pt x="113028" y="14973"/>
                  <a:pt x="116290" y="14190"/>
                  <a:pt x="119487" y="13146"/>
                </a:cubicBezTo>
                <a:lnTo>
                  <a:pt x="119487" y="13146"/>
                </a:lnTo>
                <a:cubicBezTo>
                  <a:pt x="117791" y="15005"/>
                  <a:pt x="115801" y="16571"/>
                  <a:pt x="113550" y="17843"/>
                </a:cubicBezTo>
                <a:cubicBezTo>
                  <a:pt x="112050" y="18659"/>
                  <a:pt x="111430" y="20518"/>
                  <a:pt x="112115" y="22084"/>
                </a:cubicBezTo>
                <a:lnTo>
                  <a:pt x="112180" y="22182"/>
                </a:lnTo>
                <a:cubicBezTo>
                  <a:pt x="112725" y="23362"/>
                  <a:pt x="113914" y="24121"/>
                  <a:pt x="115203" y="24121"/>
                </a:cubicBezTo>
                <a:cubicBezTo>
                  <a:pt x="115304" y="24121"/>
                  <a:pt x="115405" y="24116"/>
                  <a:pt x="115507" y="24106"/>
                </a:cubicBezTo>
                <a:cubicBezTo>
                  <a:pt x="118215" y="23845"/>
                  <a:pt x="120922" y="23389"/>
                  <a:pt x="123564" y="22769"/>
                </a:cubicBezTo>
                <a:lnTo>
                  <a:pt x="123564" y="22769"/>
                </a:lnTo>
                <a:cubicBezTo>
                  <a:pt x="121216" y="25183"/>
                  <a:pt x="118639" y="27368"/>
                  <a:pt x="115866" y="29326"/>
                </a:cubicBezTo>
                <a:cubicBezTo>
                  <a:pt x="114953" y="29945"/>
                  <a:pt x="114431" y="30989"/>
                  <a:pt x="114464" y="32098"/>
                </a:cubicBezTo>
                <a:lnTo>
                  <a:pt x="114464" y="32327"/>
                </a:lnTo>
                <a:cubicBezTo>
                  <a:pt x="114496" y="32555"/>
                  <a:pt x="114496" y="32783"/>
                  <a:pt x="114496" y="33012"/>
                </a:cubicBezTo>
                <a:lnTo>
                  <a:pt x="114496" y="33305"/>
                </a:lnTo>
                <a:cubicBezTo>
                  <a:pt x="114431" y="51768"/>
                  <a:pt x="107385" y="68633"/>
                  <a:pt x="95870" y="81420"/>
                </a:cubicBezTo>
                <a:cubicBezTo>
                  <a:pt x="94696" y="82724"/>
                  <a:pt x="94761" y="84714"/>
                  <a:pt x="96001" y="85954"/>
                </a:cubicBezTo>
                <a:cubicBezTo>
                  <a:pt x="96662" y="86615"/>
                  <a:pt x="97513" y="86942"/>
                  <a:pt x="98363" y="86942"/>
                </a:cubicBezTo>
                <a:cubicBezTo>
                  <a:pt x="99275" y="86942"/>
                  <a:pt x="100186" y="86566"/>
                  <a:pt x="100861" y="85823"/>
                </a:cubicBezTo>
                <a:cubicBezTo>
                  <a:pt x="113778" y="71470"/>
                  <a:pt x="120922" y="53138"/>
                  <a:pt x="121085" y="33664"/>
                </a:cubicBezTo>
                <a:cubicBezTo>
                  <a:pt x="126957" y="29293"/>
                  <a:pt x="131915" y="23943"/>
                  <a:pt x="135862" y="17746"/>
                </a:cubicBezTo>
                <a:cubicBezTo>
                  <a:pt x="136710" y="16375"/>
                  <a:pt x="136482" y="14549"/>
                  <a:pt x="135210" y="13472"/>
                </a:cubicBezTo>
                <a:cubicBezTo>
                  <a:pt x="134613" y="12955"/>
                  <a:pt x="133845" y="12692"/>
                  <a:pt x="133064" y="12692"/>
                </a:cubicBezTo>
                <a:cubicBezTo>
                  <a:pt x="132565" y="12692"/>
                  <a:pt x="132059" y="12799"/>
                  <a:pt x="131589" y="13016"/>
                </a:cubicBezTo>
                <a:cubicBezTo>
                  <a:pt x="129893" y="13799"/>
                  <a:pt x="128164" y="14516"/>
                  <a:pt x="126370" y="15103"/>
                </a:cubicBezTo>
                <a:cubicBezTo>
                  <a:pt x="128131" y="12689"/>
                  <a:pt x="129534" y="10047"/>
                  <a:pt x="130545" y="7177"/>
                </a:cubicBezTo>
                <a:cubicBezTo>
                  <a:pt x="130937" y="6002"/>
                  <a:pt x="130741" y="4665"/>
                  <a:pt x="129893" y="3752"/>
                </a:cubicBezTo>
                <a:cubicBezTo>
                  <a:pt x="129252" y="3030"/>
                  <a:pt x="128364" y="2666"/>
                  <a:pt x="127473" y="2666"/>
                </a:cubicBezTo>
                <a:cubicBezTo>
                  <a:pt x="126913" y="2666"/>
                  <a:pt x="126351" y="2810"/>
                  <a:pt x="125848" y="3099"/>
                </a:cubicBezTo>
                <a:cubicBezTo>
                  <a:pt x="121020" y="5839"/>
                  <a:pt x="115834" y="7699"/>
                  <a:pt x="110353" y="8645"/>
                </a:cubicBezTo>
                <a:cubicBezTo>
                  <a:pt x="104253" y="3067"/>
                  <a:pt x="96425" y="0"/>
                  <a:pt x="880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0"/>
          <p:cNvGrpSpPr/>
          <p:nvPr/>
        </p:nvGrpSpPr>
        <p:grpSpPr>
          <a:xfrm>
            <a:off x="6557301" y="3488917"/>
            <a:ext cx="224532" cy="200909"/>
            <a:chOff x="2289075" y="1336575"/>
            <a:chExt cx="3131550" cy="2802075"/>
          </a:xfrm>
        </p:grpSpPr>
        <p:sp>
          <p:nvSpPr>
            <p:cNvPr id="453" name="Google Shape;453;p40"/>
            <p:cNvSpPr/>
            <p:nvPr/>
          </p:nvSpPr>
          <p:spPr>
            <a:xfrm>
              <a:off x="2399175" y="2325775"/>
              <a:ext cx="714400" cy="1812875"/>
            </a:xfrm>
            <a:custGeom>
              <a:avLst/>
              <a:gdLst/>
              <a:ahLst/>
              <a:cxnLst/>
              <a:rect l="l" t="t" r="r" b="b"/>
              <a:pathLst>
                <a:path w="28576" h="72515" extrusionOk="0">
                  <a:moveTo>
                    <a:pt x="21986" y="6590"/>
                  </a:moveTo>
                  <a:lnTo>
                    <a:pt x="21986" y="65926"/>
                  </a:lnTo>
                  <a:lnTo>
                    <a:pt x="6590" y="65926"/>
                  </a:lnTo>
                  <a:lnTo>
                    <a:pt x="6590" y="6590"/>
                  </a:lnTo>
                  <a:close/>
                  <a:moveTo>
                    <a:pt x="3295" y="1"/>
                  </a:moveTo>
                  <a:cubicBezTo>
                    <a:pt x="1469" y="1"/>
                    <a:pt x="1" y="1469"/>
                    <a:pt x="1" y="3295"/>
                  </a:cubicBezTo>
                  <a:lnTo>
                    <a:pt x="1" y="69220"/>
                  </a:lnTo>
                  <a:cubicBezTo>
                    <a:pt x="1" y="71047"/>
                    <a:pt x="1469" y="72515"/>
                    <a:pt x="3295" y="72515"/>
                  </a:cubicBezTo>
                  <a:lnTo>
                    <a:pt x="25281" y="72515"/>
                  </a:lnTo>
                  <a:cubicBezTo>
                    <a:pt x="27108" y="72515"/>
                    <a:pt x="28576" y="71047"/>
                    <a:pt x="28576" y="69220"/>
                  </a:cubicBezTo>
                  <a:lnTo>
                    <a:pt x="28576" y="3295"/>
                  </a:lnTo>
                  <a:cubicBezTo>
                    <a:pt x="28576" y="1469"/>
                    <a:pt x="27108" y="1"/>
                    <a:pt x="25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2289075" y="13365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16507" y="6590"/>
                  </a:moveTo>
                  <a:cubicBezTo>
                    <a:pt x="21954" y="6590"/>
                    <a:pt x="26390" y="11026"/>
                    <a:pt x="26390" y="16507"/>
                  </a:cubicBezTo>
                  <a:cubicBezTo>
                    <a:pt x="26390" y="21954"/>
                    <a:pt x="21954" y="26390"/>
                    <a:pt x="16507" y="26390"/>
                  </a:cubicBezTo>
                  <a:cubicBezTo>
                    <a:pt x="11026" y="26390"/>
                    <a:pt x="6590" y="21954"/>
                    <a:pt x="6590" y="16507"/>
                  </a:cubicBezTo>
                  <a:cubicBezTo>
                    <a:pt x="6590" y="11026"/>
                    <a:pt x="11026" y="6590"/>
                    <a:pt x="16507" y="6590"/>
                  </a:cubicBezTo>
                  <a:close/>
                  <a:moveTo>
                    <a:pt x="16507" y="1"/>
                  </a:moveTo>
                  <a:cubicBezTo>
                    <a:pt x="7406" y="1"/>
                    <a:pt x="1" y="7406"/>
                    <a:pt x="1" y="16507"/>
                  </a:cubicBezTo>
                  <a:cubicBezTo>
                    <a:pt x="1" y="25575"/>
                    <a:pt x="7406" y="32980"/>
                    <a:pt x="16507" y="32980"/>
                  </a:cubicBezTo>
                  <a:cubicBezTo>
                    <a:pt x="25575" y="32980"/>
                    <a:pt x="32980" y="25575"/>
                    <a:pt x="32980" y="16507"/>
                  </a:cubicBezTo>
                  <a:cubicBezTo>
                    <a:pt x="32980" y="7406"/>
                    <a:pt x="25575" y="1"/>
                    <a:pt x="16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3497650" y="2325775"/>
              <a:ext cx="1922975" cy="1812875"/>
            </a:xfrm>
            <a:custGeom>
              <a:avLst/>
              <a:gdLst/>
              <a:ahLst/>
              <a:cxnLst/>
              <a:rect l="l" t="t" r="r" b="b"/>
              <a:pathLst>
                <a:path w="76919" h="72515" extrusionOk="0">
                  <a:moveTo>
                    <a:pt x="3328" y="1"/>
                  </a:moveTo>
                  <a:cubicBezTo>
                    <a:pt x="1501" y="1"/>
                    <a:pt x="1" y="1469"/>
                    <a:pt x="1" y="3295"/>
                  </a:cubicBezTo>
                  <a:lnTo>
                    <a:pt x="1" y="69220"/>
                  </a:lnTo>
                  <a:cubicBezTo>
                    <a:pt x="1" y="71047"/>
                    <a:pt x="1501" y="72515"/>
                    <a:pt x="3328" y="72515"/>
                  </a:cubicBezTo>
                  <a:lnTo>
                    <a:pt x="25281" y="72515"/>
                  </a:lnTo>
                  <a:cubicBezTo>
                    <a:pt x="27108" y="72515"/>
                    <a:pt x="28576" y="71047"/>
                    <a:pt x="28576" y="69220"/>
                  </a:cubicBezTo>
                  <a:lnTo>
                    <a:pt x="28576" y="45571"/>
                  </a:lnTo>
                  <a:cubicBezTo>
                    <a:pt x="28576" y="37807"/>
                    <a:pt x="30304" y="28576"/>
                    <a:pt x="38459" y="28576"/>
                  </a:cubicBezTo>
                  <a:cubicBezTo>
                    <a:pt x="44559" y="28576"/>
                    <a:pt x="47071" y="33730"/>
                    <a:pt x="47952" y="39536"/>
                  </a:cubicBezTo>
                  <a:cubicBezTo>
                    <a:pt x="48180" y="41135"/>
                    <a:pt x="49583" y="42309"/>
                    <a:pt x="51181" y="42309"/>
                  </a:cubicBezTo>
                  <a:cubicBezTo>
                    <a:pt x="53236" y="42309"/>
                    <a:pt x="54769" y="40515"/>
                    <a:pt x="54443" y="38492"/>
                  </a:cubicBezTo>
                  <a:cubicBezTo>
                    <a:pt x="52780" y="27891"/>
                    <a:pt x="47169" y="21987"/>
                    <a:pt x="38459" y="21987"/>
                  </a:cubicBezTo>
                  <a:cubicBezTo>
                    <a:pt x="27988" y="21987"/>
                    <a:pt x="21986" y="30566"/>
                    <a:pt x="21986" y="45571"/>
                  </a:cubicBezTo>
                  <a:lnTo>
                    <a:pt x="21986" y="65926"/>
                  </a:lnTo>
                  <a:lnTo>
                    <a:pt x="6622" y="65926"/>
                  </a:lnTo>
                  <a:lnTo>
                    <a:pt x="6622" y="6590"/>
                  </a:lnTo>
                  <a:lnTo>
                    <a:pt x="17583" y="6590"/>
                  </a:lnTo>
                  <a:lnTo>
                    <a:pt x="17583" y="10929"/>
                  </a:lnTo>
                  <a:cubicBezTo>
                    <a:pt x="17583" y="11940"/>
                    <a:pt x="18007" y="12951"/>
                    <a:pt x="18822" y="13571"/>
                  </a:cubicBezTo>
                  <a:cubicBezTo>
                    <a:pt x="19442" y="14076"/>
                    <a:pt x="20176" y="14321"/>
                    <a:pt x="20906" y="14321"/>
                  </a:cubicBezTo>
                  <a:cubicBezTo>
                    <a:pt x="21636" y="14321"/>
                    <a:pt x="22362" y="14076"/>
                    <a:pt x="22965" y="13603"/>
                  </a:cubicBezTo>
                  <a:cubicBezTo>
                    <a:pt x="28673" y="9004"/>
                    <a:pt x="35556" y="6590"/>
                    <a:pt x="42863" y="6590"/>
                  </a:cubicBezTo>
                  <a:cubicBezTo>
                    <a:pt x="61848" y="6590"/>
                    <a:pt x="70329" y="22606"/>
                    <a:pt x="70329" y="38460"/>
                  </a:cubicBezTo>
                  <a:lnTo>
                    <a:pt x="70329" y="65926"/>
                  </a:lnTo>
                  <a:lnTo>
                    <a:pt x="54965" y="65926"/>
                  </a:lnTo>
                  <a:lnTo>
                    <a:pt x="54965" y="55063"/>
                  </a:lnTo>
                  <a:cubicBezTo>
                    <a:pt x="54965" y="53269"/>
                    <a:pt x="53497" y="51801"/>
                    <a:pt x="51670" y="51801"/>
                  </a:cubicBezTo>
                  <a:lnTo>
                    <a:pt x="51638" y="51801"/>
                  </a:lnTo>
                  <a:cubicBezTo>
                    <a:pt x="49844" y="51801"/>
                    <a:pt x="48376" y="53269"/>
                    <a:pt x="48376" y="55063"/>
                  </a:cubicBezTo>
                  <a:lnTo>
                    <a:pt x="48376" y="69220"/>
                  </a:lnTo>
                  <a:cubicBezTo>
                    <a:pt x="48376" y="71047"/>
                    <a:pt x="49844" y="72515"/>
                    <a:pt x="51670" y="72515"/>
                  </a:cubicBezTo>
                  <a:lnTo>
                    <a:pt x="73624" y="72515"/>
                  </a:lnTo>
                  <a:cubicBezTo>
                    <a:pt x="75450" y="72515"/>
                    <a:pt x="76918" y="71047"/>
                    <a:pt x="76918" y="69220"/>
                  </a:cubicBezTo>
                  <a:lnTo>
                    <a:pt x="76918" y="38460"/>
                  </a:lnTo>
                  <a:cubicBezTo>
                    <a:pt x="76918" y="15821"/>
                    <a:pt x="62924" y="1"/>
                    <a:pt x="42863" y="1"/>
                  </a:cubicBezTo>
                  <a:cubicBezTo>
                    <a:pt x="36307" y="1"/>
                    <a:pt x="29880" y="1697"/>
                    <a:pt x="24205" y="4861"/>
                  </a:cubicBezTo>
                  <a:lnTo>
                    <a:pt x="24205" y="3295"/>
                  </a:lnTo>
                  <a:cubicBezTo>
                    <a:pt x="24205" y="1469"/>
                    <a:pt x="22704" y="1"/>
                    <a:pt x="20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23509" y="2355535"/>
            <a:ext cx="311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HAVE ANY QUESTION?</a:t>
            </a:r>
          </a:p>
        </p:txBody>
      </p:sp>
      <p:pic>
        <p:nvPicPr>
          <p:cNvPr id="3074" name="Picture 2" descr="Goodbye and Good luck. Vector letter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0" y="844706"/>
            <a:ext cx="3595261" cy="36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8270" y="4298794"/>
            <a:ext cx="3595261" cy="1831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16006" y="137001"/>
            <a:ext cx="7342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itchFamily="2" charset="0"/>
              </a:rPr>
              <a:t>TRƯỜNG ĐẠI HỌC TÀI NGUYÊN VÀ MÔI TRƯỜNG THÀNH PHỐ HỒ CHÍ MINH</a:t>
            </a:r>
            <a:endParaRPr lang="en-US" dirty="0">
              <a:latin typeface="Montserrat Black" pitchFamily="2" charset="0"/>
            </a:endParaRPr>
          </a:p>
          <a:p>
            <a:pPr algn="ctr"/>
            <a:r>
              <a:rPr lang="en-US" b="1" dirty="0">
                <a:latin typeface="Montserrat Black" pitchFamily="2" charset="0"/>
              </a:rPr>
              <a:t>KHOA HỆ THỐNG THÔNG TIN VÀ VIỄN THÁM </a:t>
            </a:r>
            <a:endParaRPr lang="en-US" dirty="0">
              <a:latin typeface="Montserrat Black" pitchFamily="2" charset="0"/>
            </a:endParaRPr>
          </a:p>
          <a:p>
            <a:pPr algn="ctr"/>
            <a:endParaRPr lang="en-US" dirty="0">
              <a:latin typeface="Montserrat Black" pitchFamily="2" charset="0"/>
            </a:endParaRPr>
          </a:p>
        </p:txBody>
      </p:sp>
      <p:pic>
        <p:nvPicPr>
          <p:cNvPr id="32" name="Picture 31" descr="Description: Logo_DH_TNM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1" y="875665"/>
            <a:ext cx="1285875" cy="129603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010334" y="2386853"/>
            <a:ext cx="361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ontserrat Black" pitchFamily="2" charset="0"/>
              </a:rPr>
              <a:t>QUẢN LÝ KHO THỰC PHẨM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0782" y="2756475"/>
            <a:ext cx="361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MÔN : LẬP TRÌNH HƯỚNG ĐỐI TƯỢNG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4741" y="3200400"/>
            <a:ext cx="237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Lớp</a:t>
            </a:r>
            <a:r>
              <a:rPr lang="en-US" dirty="0"/>
              <a:t> : 10_CNTT3</a:t>
            </a:r>
          </a:p>
          <a:p>
            <a:r>
              <a:rPr lang="en-US" dirty="0" err="1"/>
              <a:t>Nhóm</a:t>
            </a:r>
            <a:r>
              <a:rPr lang="en-US" dirty="0"/>
              <a:t> 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53335" y="3199878"/>
            <a:ext cx="41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:</a:t>
            </a:r>
          </a:p>
          <a:p>
            <a:r>
              <a:rPr lang="en-US" dirty="0"/>
              <a:t>1050080102 : </a:t>
            </a:r>
            <a:r>
              <a:rPr lang="en-US" dirty="0" err="1"/>
              <a:t>Phan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Khang</a:t>
            </a:r>
            <a:endParaRPr lang="en-US" dirty="0"/>
          </a:p>
          <a:p>
            <a:r>
              <a:rPr lang="en-US" dirty="0"/>
              <a:t>1050080090 :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Châu</a:t>
            </a:r>
            <a:endParaRPr lang="en-US" dirty="0"/>
          </a:p>
          <a:p>
            <a:r>
              <a:rPr lang="en-US" dirty="0"/>
              <a:t>1050080089 : </a:t>
            </a:r>
            <a:r>
              <a:rPr lang="en-US" dirty="0" err="1"/>
              <a:t>Trịnh</a:t>
            </a:r>
            <a:r>
              <a:rPr lang="en-US" dirty="0"/>
              <a:t> Gia </a:t>
            </a:r>
            <a:r>
              <a:rPr lang="en-US" dirty="0" err="1"/>
              <a:t>Bảo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010334" y="4649516"/>
            <a:ext cx="3765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TP.HCM, </a:t>
            </a:r>
            <a:r>
              <a:rPr lang="en-US" dirty="0" err="1"/>
              <a:t>tháng</a:t>
            </a:r>
            <a:r>
              <a:rPr lang="en-US" dirty="0"/>
              <a:t> 4 </a:t>
            </a:r>
            <a:r>
              <a:rPr lang="en-US" dirty="0" err="1"/>
              <a:t>năm</a:t>
            </a:r>
            <a:r>
              <a:rPr lang="en-US" dirty="0"/>
              <a:t> 2023 </a:t>
            </a:r>
          </a:p>
        </p:txBody>
      </p:sp>
    </p:spTree>
    <p:extLst>
      <p:ext uri="{BB962C8B-B14F-4D97-AF65-F5344CB8AC3E}">
        <p14:creationId xmlns:p14="http://schemas.microsoft.com/office/powerpoint/2010/main" val="15942612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16006" y="137001"/>
            <a:ext cx="7342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itchFamily="2" charset="0"/>
              </a:rPr>
              <a:t>TRƯỜNG ĐẠI HỌC TÀI NGUYÊN VÀ MÔI TRƯỜNG THÀNH PHỐ HỒ CHÍ MINH</a:t>
            </a:r>
            <a:endParaRPr lang="en-US" dirty="0">
              <a:latin typeface="Montserrat Black" pitchFamily="2" charset="0"/>
            </a:endParaRPr>
          </a:p>
          <a:p>
            <a:pPr algn="ctr"/>
            <a:r>
              <a:rPr lang="en-US" b="1" dirty="0">
                <a:latin typeface="Montserrat Black" pitchFamily="2" charset="0"/>
              </a:rPr>
              <a:t>KHOA HỆ THỐNG THÔNG TIN VÀ VIỄN THÁM </a:t>
            </a:r>
            <a:endParaRPr lang="en-US" dirty="0">
              <a:latin typeface="Montserrat Black" pitchFamily="2" charset="0"/>
            </a:endParaRPr>
          </a:p>
          <a:p>
            <a:pPr algn="ctr"/>
            <a:endParaRPr lang="en-US" dirty="0">
              <a:latin typeface="Montserrat Black" pitchFamily="2" charset="0"/>
            </a:endParaRPr>
          </a:p>
        </p:txBody>
      </p:sp>
      <p:pic>
        <p:nvPicPr>
          <p:cNvPr id="32" name="Picture 31" descr="Description: Logo_DH_TNM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1" y="875665"/>
            <a:ext cx="1285875" cy="129603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010334" y="2386853"/>
            <a:ext cx="361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ontserrat Black" pitchFamily="2" charset="0"/>
              </a:rPr>
              <a:t>QUẢN LÝ KHO THỰC PHẨM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81835" y="2970876"/>
            <a:ext cx="416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: </a:t>
            </a:r>
            <a:r>
              <a:rPr lang="en-US" dirty="0" err="1"/>
              <a:t>ThS</a:t>
            </a:r>
            <a:r>
              <a:rPr lang="en-US" dirty="0"/>
              <a:t>. </a:t>
            </a: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Huynh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4741" y="3200400"/>
            <a:ext cx="237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010334" y="4649516"/>
            <a:ext cx="3765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TP.HCM, </a:t>
            </a:r>
            <a:r>
              <a:rPr lang="en-US" dirty="0" err="1"/>
              <a:t>tháng</a:t>
            </a:r>
            <a:r>
              <a:rPr lang="en-US" dirty="0"/>
              <a:t> 4 </a:t>
            </a:r>
            <a:r>
              <a:rPr lang="en-US" dirty="0" err="1"/>
              <a:t>năm</a:t>
            </a:r>
            <a:r>
              <a:rPr lang="en-US" dirty="0"/>
              <a:t> 2023 </a:t>
            </a:r>
          </a:p>
        </p:txBody>
      </p:sp>
    </p:spTree>
    <p:extLst>
      <p:ext uri="{BB962C8B-B14F-4D97-AF65-F5344CB8AC3E}">
        <p14:creationId xmlns:p14="http://schemas.microsoft.com/office/powerpoint/2010/main" val="13712791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357410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e Vietnam Pro Black" pitchFamily="2" charset="0"/>
              </a:rPr>
              <a:t>CHỦ ĐỀ</a:t>
            </a:r>
            <a:br>
              <a:rPr lang="en-US" dirty="0">
                <a:solidFill>
                  <a:schemeClr val="lt1"/>
                </a:solidFill>
                <a:latin typeface="Be Vietnam Pro Black" pitchFamily="2" charset="0"/>
              </a:rPr>
            </a:br>
            <a:r>
              <a:rPr lang="en-US" dirty="0">
                <a:latin typeface="Be Vietnam Pro Black" pitchFamily="2" charset="0"/>
              </a:rPr>
              <a:t>QUẢN LÝ KHO THỰC PHẨM</a:t>
            </a:r>
            <a:endParaRPr dirty="0">
              <a:solidFill>
                <a:schemeClr val="lt1"/>
              </a:solidFill>
              <a:latin typeface="Be Vietnam Pro Black" pitchFamily="2" charset="0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001151" y="2354653"/>
            <a:ext cx="189817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Montserrat Black" pitchFamily="2" charset="0"/>
              </a:rPr>
              <a:t>Giới</a:t>
            </a:r>
            <a:r>
              <a:rPr lang="en-US" dirty="0">
                <a:latin typeface="Montserrat Black" pitchFamily="2" charset="0"/>
              </a:rPr>
              <a:t> </a:t>
            </a:r>
            <a:r>
              <a:rPr lang="en-US" dirty="0" err="1">
                <a:latin typeface="Montserrat Black" pitchFamily="2" charset="0"/>
              </a:rPr>
              <a:t>thiệu</a:t>
            </a:r>
            <a:r>
              <a:rPr lang="en-US" dirty="0">
                <a:latin typeface="Montserrat Black" pitchFamily="2" charset="0"/>
              </a:rPr>
              <a:t> </a:t>
            </a:r>
            <a:endParaRPr dirty="0">
              <a:latin typeface="Montserrat Black" pitchFamily="2" charset="0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627911" y="2354653"/>
            <a:ext cx="194082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ontserrat Black" pitchFamily="2" charset="0"/>
              </a:rPr>
              <a:t>Nội</a:t>
            </a:r>
            <a:r>
              <a:rPr lang="en" dirty="0">
                <a:latin typeface="Montserrat Black" pitchFamily="2" charset="0"/>
              </a:rPr>
              <a:t> dung</a:t>
            </a:r>
            <a:endParaRPr dirty="0">
              <a:latin typeface="Montserrat Black" pitchFamily="2" charset="0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serrat Black" pitchFamily="2" charset="0"/>
              </a:rPr>
              <a:t>Sơ</a:t>
            </a:r>
            <a:r>
              <a:rPr lang="en-US" dirty="0">
                <a:latin typeface="Montserrat Black" pitchFamily="2" charset="0"/>
              </a:rPr>
              <a:t> </a:t>
            </a:r>
            <a:r>
              <a:rPr lang="en-US" dirty="0" err="1">
                <a:latin typeface="Montserrat Black" pitchFamily="2" charset="0"/>
              </a:rPr>
              <a:t>đồ</a:t>
            </a:r>
            <a:r>
              <a:rPr lang="en-US" dirty="0">
                <a:latin typeface="Montserrat Black" pitchFamily="2" charset="0"/>
              </a:rPr>
              <a:t> UML </a:t>
            </a:r>
            <a:endParaRPr dirty="0">
              <a:latin typeface="Montserrat Black" pitchFamily="2" charset="0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1375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ontserrat Black" pitchFamily="2" charset="0"/>
              </a:rPr>
              <a:t>Chạy</a:t>
            </a:r>
            <a:r>
              <a:rPr lang="en" dirty="0">
                <a:latin typeface="Montserrat Black" pitchFamily="2" charset="0"/>
              </a:rPr>
              <a:t> </a:t>
            </a:r>
            <a:r>
              <a:rPr lang="en" dirty="0" err="1">
                <a:latin typeface="Montserrat Black" pitchFamily="2" charset="0"/>
              </a:rPr>
              <a:t>chương</a:t>
            </a:r>
            <a:r>
              <a:rPr lang="en" dirty="0">
                <a:latin typeface="Montserrat Black" pitchFamily="2" charset="0"/>
              </a:rPr>
              <a:t> </a:t>
            </a:r>
            <a:r>
              <a:rPr lang="en" dirty="0" err="1">
                <a:latin typeface="Montserrat Black" pitchFamily="2" charset="0"/>
              </a:rPr>
              <a:t>trình</a:t>
            </a:r>
            <a:endParaRPr dirty="0">
              <a:latin typeface="Montserrat Black" pitchFamily="2" charset="0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5125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27851" y="3700506"/>
            <a:ext cx="168674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Montserrat Black" pitchFamily="2" charset="0"/>
              </a:rPr>
              <a:t>Kết</a:t>
            </a:r>
            <a:r>
              <a:rPr lang="en-US" dirty="0">
                <a:latin typeface="Montserrat Black" pitchFamily="2" charset="0"/>
              </a:rPr>
              <a:t> </a:t>
            </a:r>
            <a:r>
              <a:rPr lang="en-US" dirty="0" err="1">
                <a:latin typeface="Montserrat Black" pitchFamily="2" charset="0"/>
              </a:rPr>
              <a:t>luận</a:t>
            </a:r>
            <a:endParaRPr dirty="0">
              <a:latin typeface="Montserrat Black" pitchFamily="2" charset="0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638325" y="2362259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Black" pitchFamily="2" charset="0"/>
              </a:rPr>
              <a:t>GIỚI THIỆU </a:t>
            </a:r>
            <a:endParaRPr dirty="0">
              <a:latin typeface="Montserrat Black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-249139" y="70917"/>
            <a:ext cx="390673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 Black" pitchFamily="2" charset="0"/>
              </a:rPr>
              <a:t>QUẢN LÝ KHO </a:t>
            </a:r>
            <a:r>
              <a:rPr lang="en" sz="2800" dirty="0">
                <a:latin typeface="Montserrat Black" pitchFamily="2" charset="0"/>
              </a:rPr>
              <a:t>THỰC PHẨM </a:t>
            </a:r>
            <a:endParaRPr sz="2800" dirty="0">
              <a:solidFill>
                <a:schemeClr val="lt1"/>
              </a:solidFill>
              <a:latin typeface="Montserrat Black" pitchFamily="2" charset="0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-249139" y="1041417"/>
            <a:ext cx="4505375" cy="37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000" dirty="0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Montserrat Black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x-none" sz="1000" dirty="0">
              <a:effectLst/>
              <a:latin typeface="Montserrat Black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82" y="1653266"/>
            <a:ext cx="1905000" cy="186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87334"/>
            <a:ext cx="3340500" cy="4143872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1300" dirty="0" err="1">
                <a:latin typeface="Montserrat Black" pitchFamily="2" charset="0"/>
              </a:rPr>
              <a:t>Quản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lý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kho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là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một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trong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những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nhiệm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vụ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quan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trọng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nhất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trong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các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doanh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nghiệp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kinh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doanh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trong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lĩnh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. Kho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được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xem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như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là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một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nguồn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tài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nguyên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quan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trọng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của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doanh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nghiệp</a:t>
            </a:r>
            <a:r>
              <a:rPr lang="en-US" sz="1300" dirty="0">
                <a:latin typeface="Montserrat Black" pitchFamily="2" charset="0"/>
              </a:rPr>
              <a:t>, </a:t>
            </a:r>
            <a:r>
              <a:rPr lang="en-US" sz="1300" dirty="0" err="1">
                <a:latin typeface="Montserrat Black" pitchFamily="2" charset="0"/>
              </a:rPr>
              <a:t>cần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được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quản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lý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và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vận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hành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hiệu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quả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để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đảm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bảo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nguồn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cung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ứng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đầy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đủ</a:t>
            </a:r>
            <a:r>
              <a:rPr lang="en-US" sz="1300" dirty="0">
                <a:latin typeface="Montserrat Black" pitchFamily="2" charset="0"/>
              </a:rPr>
              <a:t>, </a:t>
            </a:r>
            <a:r>
              <a:rPr lang="en-US" sz="1300" dirty="0" err="1">
                <a:latin typeface="Montserrat Black" pitchFamily="2" charset="0"/>
              </a:rPr>
              <a:t>đảm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bảo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chất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lượng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và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đáp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ứng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nhu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cầu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của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khách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hàng</a:t>
            </a:r>
            <a:r>
              <a:rPr lang="en-US" sz="1300" dirty="0">
                <a:latin typeface="Montserrat Black" pitchFamily="2" charset="0"/>
              </a:rPr>
              <a:t>. </a:t>
            </a:r>
          </a:p>
          <a:p>
            <a:endParaRPr lang="en-US" sz="1300" dirty="0">
              <a:latin typeface="Montserrat Black" pitchFamily="2" charset="0"/>
            </a:endParaRPr>
          </a:p>
          <a:p>
            <a:r>
              <a:rPr lang="en-US" sz="1300" dirty="0">
                <a:latin typeface="Montserrat Black" pitchFamily="2" charset="0"/>
              </a:rPr>
              <a:t>	</a:t>
            </a:r>
          </a:p>
          <a:p>
            <a:r>
              <a:rPr lang="en-US" sz="1300" dirty="0"/>
              <a:t>	</a:t>
            </a:r>
            <a:r>
              <a:rPr lang="en-US" sz="1300" dirty="0" err="1">
                <a:latin typeface="Montserrat Black" pitchFamily="2" charset="0"/>
              </a:rPr>
              <a:t>Cần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phải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đảm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nhận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các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công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việc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kiểm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soát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trong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kho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một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cách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kỹ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lương</a:t>
            </a:r>
            <a:r>
              <a:rPr lang="en-US" sz="1300" dirty="0">
                <a:latin typeface="Montserrat Black" pitchFamily="2" charset="0"/>
              </a:rPr>
              <a:t>, </a:t>
            </a:r>
            <a:r>
              <a:rPr lang="en-US" sz="1300" dirty="0" err="1">
                <a:latin typeface="Montserrat Black" pitchFamily="2" charset="0"/>
              </a:rPr>
              <a:t>sắp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xếp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thực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phẩm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đúng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cách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phù</a:t>
            </a:r>
            <a:r>
              <a:rPr lang="en-US" sz="1300" dirty="0">
                <a:latin typeface="Montserrat Black" pitchFamily="2" charset="0"/>
              </a:rPr>
              <a:t> </a:t>
            </a:r>
            <a:r>
              <a:rPr lang="en-US" sz="1300" dirty="0" err="1">
                <a:latin typeface="Montserrat Black" pitchFamily="2" charset="0"/>
              </a:rPr>
              <a:t>hợp</a:t>
            </a:r>
            <a:r>
              <a:rPr lang="en-US" sz="1300" dirty="0">
                <a:latin typeface="Montserrat Black" pitchFamily="2" charset="0"/>
              </a:rPr>
              <a:t>.</a:t>
            </a:r>
          </a:p>
          <a:p>
            <a:endParaRPr lang="en-US" dirty="0"/>
          </a:p>
        </p:txBody>
      </p:sp>
      <p:pic>
        <p:nvPicPr>
          <p:cNvPr id="1028" name="Picture 4" descr="food icon set,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62" y="1152102"/>
            <a:ext cx="35337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89762" y="3461173"/>
            <a:ext cx="3623945" cy="5825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38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927</Words>
  <Application>Microsoft Macintosh PowerPoint</Application>
  <PresentationFormat>On-screen Show (16:9)</PresentationFormat>
  <Paragraphs>90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Nunito Sans ExtraBold</vt:lpstr>
      <vt:lpstr>Fira Sans Extra Condensed Medium</vt:lpstr>
      <vt:lpstr>Assistant Light</vt:lpstr>
      <vt:lpstr>Nunito Sans</vt:lpstr>
      <vt:lpstr>Be Vietnam Pro Black</vt:lpstr>
      <vt:lpstr>Wingdings</vt:lpstr>
      <vt:lpstr>Montserrat Black</vt:lpstr>
      <vt:lpstr>Arial</vt:lpstr>
      <vt:lpstr>Pontano Sans</vt:lpstr>
      <vt:lpstr>Marketing Newsletter</vt:lpstr>
      <vt:lpstr>PowerPoint Presentation</vt:lpstr>
      <vt:lpstr>PowerPoint Presentation</vt:lpstr>
      <vt:lpstr>PowerPoint Presentation</vt:lpstr>
      <vt:lpstr>PowerPoint Presentation</vt:lpstr>
      <vt:lpstr>CHỦ ĐỀ QUẢN LÝ KHO THỰC PHẨM</vt:lpstr>
      <vt:lpstr>Giới thiệu </vt:lpstr>
      <vt:lpstr>GIỚI THIỆU </vt:lpstr>
      <vt:lpstr>QUẢN LÝ KHO THỰC PHẨM </vt:lpstr>
      <vt:lpstr>PowerPoint Presentation</vt:lpstr>
      <vt:lpstr>NỘI DUNG</vt:lpstr>
      <vt:lpstr>CHẤT LIỆU</vt:lpstr>
      <vt:lpstr>THỰC PHẨM TƯƠI</vt:lpstr>
      <vt:lpstr>NƯỚC UỐNG</vt:lpstr>
      <vt:lpstr>SƠ ĐỒ UML</vt:lpstr>
      <vt:lpstr>PowerPoint Presentation</vt:lpstr>
      <vt:lpstr>CHẠY THỬ CHƯƠNG TRÌNH</vt:lpstr>
      <vt:lpstr>KẾT LUẬN</vt:lpstr>
      <vt:lpstr>PowerPoint Presentation</vt:lpstr>
      <vt:lpstr>TỔNG QUAN VỀ PHẦN MỀM QUẢN LÝ KHO THỰC PHẨM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 QUẢN LÝ KHO THỰC PHẨM</dc:title>
  <cp:lastModifiedBy>Khang Bảo</cp:lastModifiedBy>
  <cp:revision>32</cp:revision>
  <dcterms:modified xsi:type="dcterms:W3CDTF">2023-04-12T02:37:18Z</dcterms:modified>
</cp:coreProperties>
</file>